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78EE6-CA9F-EF43-BD59-312B3D4B01E3}" v="15" dt="2025-12-15T18:02:02.176"/>
    <p1510:client id="{B79D26CF-3EED-4523-9E3A-04059A90516F}" v="2" dt="2025-12-15T15:49:27.935"/>
    <p1510:client id="{F7F41C05-48DC-B4B7-4449-4F6AC81207CD}" v="18" dt="2025-12-15T18:00:17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9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P Liu - 174" userId="25313dc1-fa9f-4f90-bdef-c4ace723478a" providerId="ADAL" clId="{632D7277-44F8-5FDD-8AF7-3D971237FF7D}"/>
    <pc:docChg chg="undo custSel modSld">
      <pc:chgData name="GP Liu - 174" userId="25313dc1-fa9f-4f90-bdef-c4ace723478a" providerId="ADAL" clId="{632D7277-44F8-5FDD-8AF7-3D971237FF7D}" dt="2025-12-15T18:30:29.938" v="67"/>
      <pc:docMkLst>
        <pc:docMk/>
      </pc:docMkLst>
      <pc:sldChg chg="modTransition">
        <pc:chgData name="GP Liu - 174" userId="25313dc1-fa9f-4f90-bdef-c4ace723478a" providerId="ADAL" clId="{632D7277-44F8-5FDD-8AF7-3D971237FF7D}" dt="2025-12-15T18:30:29.938" v="67"/>
        <pc:sldMkLst>
          <pc:docMk/>
          <pc:sldMk cId="3711000431" sldId="256"/>
        </pc:sldMkLst>
      </pc:sldChg>
      <pc:sldChg chg="modTransition">
        <pc:chgData name="GP Liu - 174" userId="25313dc1-fa9f-4f90-bdef-c4ace723478a" providerId="ADAL" clId="{632D7277-44F8-5FDD-8AF7-3D971237FF7D}" dt="2025-12-15T18:30:29.938" v="67"/>
        <pc:sldMkLst>
          <pc:docMk/>
          <pc:sldMk cId="4121146168" sldId="257"/>
        </pc:sldMkLst>
      </pc:sldChg>
      <pc:sldChg chg="modSp mod modTransition">
        <pc:chgData name="GP Liu - 174" userId="25313dc1-fa9f-4f90-bdef-c4ace723478a" providerId="ADAL" clId="{632D7277-44F8-5FDD-8AF7-3D971237FF7D}" dt="2025-12-15T18:30:29.938" v="67"/>
        <pc:sldMkLst>
          <pc:docMk/>
          <pc:sldMk cId="301319352" sldId="258"/>
        </pc:sldMkLst>
        <pc:spChg chg="mod">
          <ac:chgData name="GP Liu - 174" userId="25313dc1-fa9f-4f90-bdef-c4ace723478a" providerId="ADAL" clId="{632D7277-44F8-5FDD-8AF7-3D971237FF7D}" dt="2025-12-15T18:20:38.096" v="63" actId="20577"/>
          <ac:spMkLst>
            <pc:docMk/>
            <pc:sldMk cId="301319352" sldId="258"/>
            <ac:spMk id="3" creationId="{F24701F4-8EF9-8501-2279-9D9389ED079F}"/>
          </ac:spMkLst>
        </pc:spChg>
      </pc:sldChg>
      <pc:sldChg chg="modSp mod modTransition">
        <pc:chgData name="GP Liu - 174" userId="25313dc1-fa9f-4f90-bdef-c4ace723478a" providerId="ADAL" clId="{632D7277-44F8-5FDD-8AF7-3D971237FF7D}" dt="2025-12-15T18:30:29.938" v="67"/>
        <pc:sldMkLst>
          <pc:docMk/>
          <pc:sldMk cId="1129439467" sldId="259"/>
        </pc:sldMkLst>
        <pc:picChg chg="mod modCrop">
          <ac:chgData name="GP Liu - 174" userId="25313dc1-fa9f-4f90-bdef-c4ace723478a" providerId="ADAL" clId="{632D7277-44F8-5FDD-8AF7-3D971237FF7D}" dt="2025-12-15T18:01:05.298" v="2" actId="18131"/>
          <ac:picMkLst>
            <pc:docMk/>
            <pc:sldMk cId="1129439467" sldId="259"/>
            <ac:picMk id="7" creationId="{C656A095-63C7-176C-0BB6-B9781969B980}"/>
          </ac:picMkLst>
        </pc:picChg>
        <pc:picChg chg="mod modCrop">
          <ac:chgData name="GP Liu - 174" userId="25313dc1-fa9f-4f90-bdef-c4ace723478a" providerId="ADAL" clId="{632D7277-44F8-5FDD-8AF7-3D971237FF7D}" dt="2025-12-15T18:01:15.434" v="6" actId="18131"/>
          <ac:picMkLst>
            <pc:docMk/>
            <pc:sldMk cId="1129439467" sldId="259"/>
            <ac:picMk id="9" creationId="{E7B00C5A-ED55-F347-8B48-BF0A3EC9F96E}"/>
          </ac:picMkLst>
        </pc:picChg>
      </pc:sldChg>
      <pc:sldChg chg="modTransition">
        <pc:chgData name="GP Liu - 174" userId="25313dc1-fa9f-4f90-bdef-c4ace723478a" providerId="ADAL" clId="{632D7277-44F8-5FDD-8AF7-3D971237FF7D}" dt="2025-12-15T18:30:29.938" v="67"/>
        <pc:sldMkLst>
          <pc:docMk/>
          <pc:sldMk cId="431472117" sldId="260"/>
        </pc:sldMkLst>
      </pc:sldChg>
      <pc:sldChg chg="modSp mod modTransition">
        <pc:chgData name="GP Liu - 174" userId="25313dc1-fa9f-4f90-bdef-c4ace723478a" providerId="ADAL" clId="{632D7277-44F8-5FDD-8AF7-3D971237FF7D}" dt="2025-12-15T18:30:29.938" v="67"/>
        <pc:sldMkLst>
          <pc:docMk/>
          <pc:sldMk cId="2926373881" sldId="261"/>
        </pc:sldMkLst>
        <pc:picChg chg="mod modCrop">
          <ac:chgData name="GP Liu - 174" userId="25313dc1-fa9f-4f90-bdef-c4ace723478a" providerId="ADAL" clId="{632D7277-44F8-5FDD-8AF7-3D971237FF7D}" dt="2025-12-15T18:00:53.819" v="0" actId="18131"/>
          <ac:picMkLst>
            <pc:docMk/>
            <pc:sldMk cId="2926373881" sldId="261"/>
            <ac:picMk id="4" creationId="{561498DB-C100-28E8-01F7-48E0A4DD132F}"/>
          </ac:picMkLst>
        </pc:picChg>
      </pc:sldChg>
      <pc:sldChg chg="modSp mod modTransition">
        <pc:chgData name="GP Liu - 174" userId="25313dc1-fa9f-4f90-bdef-c4ace723478a" providerId="ADAL" clId="{632D7277-44F8-5FDD-8AF7-3D971237FF7D}" dt="2025-12-15T18:30:29.938" v="67"/>
        <pc:sldMkLst>
          <pc:docMk/>
          <pc:sldMk cId="359920978" sldId="262"/>
        </pc:sldMkLst>
        <pc:spChg chg="mod">
          <ac:chgData name="GP Liu - 174" userId="25313dc1-fa9f-4f90-bdef-c4ace723478a" providerId="ADAL" clId="{632D7277-44F8-5FDD-8AF7-3D971237FF7D}" dt="2025-12-15T18:18:17.577" v="62" actId="27636"/>
          <ac:spMkLst>
            <pc:docMk/>
            <pc:sldMk cId="359920978" sldId="262"/>
            <ac:spMk id="3" creationId="{F7B65348-C2E3-2754-31FC-ED83D941CCC5}"/>
          </ac:spMkLst>
        </pc:spChg>
        <pc:picChg chg="mod modCrop">
          <ac:chgData name="GP Liu - 174" userId="25313dc1-fa9f-4f90-bdef-c4ace723478a" providerId="ADAL" clId="{632D7277-44F8-5FDD-8AF7-3D971237FF7D}" dt="2025-12-15T18:01:54.202" v="13" actId="18131"/>
          <ac:picMkLst>
            <pc:docMk/>
            <pc:sldMk cId="359920978" sldId="262"/>
            <ac:picMk id="11" creationId="{587F9DB4-9B1C-4A25-A1C2-1958B32EE012}"/>
          </ac:picMkLst>
        </pc:picChg>
      </pc:sldChg>
      <pc:sldChg chg="delSp mod modTransition">
        <pc:chgData name="GP Liu - 174" userId="25313dc1-fa9f-4f90-bdef-c4ace723478a" providerId="ADAL" clId="{632D7277-44F8-5FDD-8AF7-3D971237FF7D}" dt="2025-12-15T18:30:29.938" v="67"/>
        <pc:sldMkLst>
          <pc:docMk/>
          <pc:sldMk cId="1503021291" sldId="263"/>
        </pc:sldMkLst>
        <pc:spChg chg="del">
          <ac:chgData name="GP Liu - 174" userId="25313dc1-fa9f-4f90-bdef-c4ace723478a" providerId="ADAL" clId="{632D7277-44F8-5FDD-8AF7-3D971237FF7D}" dt="2025-12-15T18:02:02.176" v="14" actId="478"/>
          <ac:spMkLst>
            <pc:docMk/>
            <pc:sldMk cId="1503021291" sldId="263"/>
            <ac:spMk id="2" creationId="{BC7EFC26-7592-46DD-22FD-E2D44E7CEE12}"/>
          </ac:spMkLst>
        </pc:spChg>
        <pc:spChg chg="del">
          <ac:chgData name="GP Liu - 174" userId="25313dc1-fa9f-4f90-bdef-c4ace723478a" providerId="ADAL" clId="{632D7277-44F8-5FDD-8AF7-3D971237FF7D}" dt="2025-12-15T18:02:02.176" v="14" actId="478"/>
          <ac:spMkLst>
            <pc:docMk/>
            <pc:sldMk cId="1503021291" sldId="263"/>
            <ac:spMk id="3" creationId="{D01BF416-53F4-EB47-EEB5-DB56C2925F6C}"/>
          </ac:spMkLst>
        </pc:spChg>
      </pc:sldChg>
    </pc:docChg>
  </pc:docChgLst>
  <pc:docChgLst>
    <pc:chgData name="GP Liu - 174" userId="S::gl000061@sd38.bc.ca::25313dc1-fa9f-4f90-bdef-c4ace723478a" providerId="AD" clId="Web-{F7F41C05-48DC-B4B7-4449-4F6AC81207CD}"/>
    <pc:docChg chg="modSld">
      <pc:chgData name="GP Liu - 174" userId="S::gl000061@sd38.bc.ca::25313dc1-fa9f-4f90-bdef-c4ace723478a" providerId="AD" clId="Web-{F7F41C05-48DC-B4B7-4449-4F6AC81207CD}" dt="2025-12-15T18:00:17.359" v="17"/>
      <pc:docMkLst>
        <pc:docMk/>
      </pc:docMkLst>
      <pc:sldChg chg="modSp">
        <pc:chgData name="GP Liu - 174" userId="S::gl000061@sd38.bc.ca::25313dc1-fa9f-4f90-bdef-c4ace723478a" providerId="AD" clId="Web-{F7F41C05-48DC-B4B7-4449-4F6AC81207CD}" dt="2025-12-15T18:00:16.797" v="15"/>
        <pc:sldMkLst>
          <pc:docMk/>
          <pc:sldMk cId="2926373881" sldId="261"/>
        </pc:sldMkLst>
        <pc:picChg chg="mod modCrop">
          <ac:chgData name="GP Liu - 174" userId="S::gl000061@sd38.bc.ca::25313dc1-fa9f-4f90-bdef-c4ace723478a" providerId="AD" clId="Web-{F7F41C05-48DC-B4B7-4449-4F6AC81207CD}" dt="2025-12-15T18:00:16.797" v="15"/>
          <ac:picMkLst>
            <pc:docMk/>
            <pc:sldMk cId="2926373881" sldId="261"/>
            <ac:picMk id="4" creationId="{561498DB-C100-28E8-01F7-48E0A4DD132F}"/>
          </ac:picMkLst>
        </pc:picChg>
      </pc:sldChg>
      <pc:sldChg chg="addSp delSp">
        <pc:chgData name="GP Liu - 174" userId="S::gl000061@sd38.bc.ca::25313dc1-fa9f-4f90-bdef-c4ace723478a" providerId="AD" clId="Web-{F7F41C05-48DC-B4B7-4449-4F6AC81207CD}" dt="2025-12-15T18:00:17.359" v="17"/>
        <pc:sldMkLst>
          <pc:docMk/>
          <pc:sldMk cId="1503021291" sldId="263"/>
        </pc:sldMkLst>
        <pc:spChg chg="add del">
          <ac:chgData name="GP Liu - 174" userId="S::gl000061@sd38.bc.ca::25313dc1-fa9f-4f90-bdef-c4ace723478a" providerId="AD" clId="Web-{F7F41C05-48DC-B4B7-4449-4F6AC81207CD}" dt="2025-12-15T18:00:17.359" v="17"/>
          <ac:spMkLst>
            <pc:docMk/>
            <pc:sldMk cId="1503021291" sldId="263"/>
            <ac:spMk id="2" creationId="{BC7EFC26-7592-46DD-22FD-E2D44E7CEE12}"/>
          </ac:spMkLst>
        </pc:spChg>
        <pc:spChg chg="add del">
          <ac:chgData name="GP Liu - 174" userId="S::gl000061@sd38.bc.ca::25313dc1-fa9f-4f90-bdef-c4ace723478a" providerId="AD" clId="Web-{F7F41C05-48DC-B4B7-4449-4F6AC81207CD}" dt="2025-12-15T18:00:17.328" v="16"/>
          <ac:spMkLst>
            <pc:docMk/>
            <pc:sldMk cId="1503021291" sldId="263"/>
            <ac:spMk id="3" creationId="{D01BF416-53F4-EB47-EEB5-DB56C2925F6C}"/>
          </ac:spMkLst>
        </pc:spChg>
      </pc:sldChg>
    </pc:docChg>
  </pc:docChgLst>
  <pc:docChgLst>
    <pc:chgData name="GP Liu - 174" userId="25313dc1-fa9f-4f90-bdef-c4ace723478a" providerId="ADAL" clId="{8647BD3C-0766-44E8-9155-5EDF6831A11E}"/>
    <pc:docChg chg="custSel addSld modSld">
      <pc:chgData name="GP Liu - 174" userId="25313dc1-fa9f-4f90-bdef-c4ace723478a" providerId="ADAL" clId="{8647BD3C-0766-44E8-9155-5EDF6831A11E}" dt="2025-12-15T15:53:03.658" v="67" actId="680"/>
      <pc:docMkLst>
        <pc:docMk/>
      </pc:docMkLst>
      <pc:sldChg chg="addSp delSp modSp mod setBg">
        <pc:chgData name="GP Liu - 174" userId="25313dc1-fa9f-4f90-bdef-c4ace723478a" providerId="ADAL" clId="{8647BD3C-0766-44E8-9155-5EDF6831A11E}" dt="2025-12-15T15:50:51.413" v="26" actId="113"/>
        <pc:sldMkLst>
          <pc:docMk/>
          <pc:sldMk cId="3711000431" sldId="256"/>
        </pc:sldMkLst>
        <pc:spChg chg="mod">
          <ac:chgData name="GP Liu - 174" userId="25313dc1-fa9f-4f90-bdef-c4ace723478a" providerId="ADAL" clId="{8647BD3C-0766-44E8-9155-5EDF6831A11E}" dt="2025-12-15T15:50:51.413" v="26" actId="113"/>
          <ac:spMkLst>
            <pc:docMk/>
            <pc:sldMk cId="3711000431" sldId="256"/>
            <ac:spMk id="2" creationId="{298D51C0-34C2-5DD4-9081-086DC3B90893}"/>
          </ac:spMkLst>
        </pc:spChg>
        <pc:spChg chg="del mod">
          <ac:chgData name="GP Liu - 174" userId="25313dc1-fa9f-4f90-bdef-c4ace723478a" providerId="ADAL" clId="{8647BD3C-0766-44E8-9155-5EDF6831A11E}" dt="2025-12-15T15:50:14.637" v="8" actId="478"/>
          <ac:spMkLst>
            <pc:docMk/>
            <pc:sldMk cId="3711000431" sldId="256"/>
            <ac:spMk id="3" creationId="{AAEADCD5-6D0F-815F-B06D-0B4B9F292EFA}"/>
          </ac:spMkLst>
        </pc:spChg>
        <pc:spChg chg="add">
          <ac:chgData name="GP Liu - 174" userId="25313dc1-fa9f-4f90-bdef-c4ace723478a" providerId="ADAL" clId="{8647BD3C-0766-44E8-9155-5EDF6831A11E}" dt="2025-12-15T15:50:11.430" v="7" actId="26606"/>
          <ac:spMkLst>
            <pc:docMk/>
            <pc:sldMk cId="3711000431" sldId="256"/>
            <ac:spMk id="8" creationId="{755B289C-FFBC-4DA1-9048-5AB172C337D4}"/>
          </ac:spMkLst>
        </pc:spChg>
        <pc:spChg chg="add">
          <ac:chgData name="GP Liu - 174" userId="25313dc1-fa9f-4f90-bdef-c4ace723478a" providerId="ADAL" clId="{8647BD3C-0766-44E8-9155-5EDF6831A11E}" dt="2025-12-15T15:50:11.430" v="7" actId="26606"/>
          <ac:spMkLst>
            <pc:docMk/>
            <pc:sldMk cId="3711000431" sldId="256"/>
            <ac:spMk id="10" creationId="{CF7823A9-C4F6-4119-AB3F-79E976C03DFE}"/>
          </ac:spMkLst>
        </pc:spChg>
        <pc:spChg chg="add">
          <ac:chgData name="GP Liu - 174" userId="25313dc1-fa9f-4f90-bdef-c4ace723478a" providerId="ADAL" clId="{8647BD3C-0766-44E8-9155-5EDF6831A11E}" dt="2025-12-15T15:50:11.430" v="7" actId="26606"/>
          <ac:spMkLst>
            <pc:docMk/>
            <pc:sldMk cId="3711000431" sldId="256"/>
            <ac:spMk id="12" creationId="{16FB5ED3-B527-45A8-988C-E896E0DEB9E9}"/>
          </ac:spMkLst>
        </pc:spChg>
      </pc:sldChg>
      <pc:sldChg chg="addSp modSp mod">
        <pc:chgData name="GP Liu - 174" userId="25313dc1-fa9f-4f90-bdef-c4ace723478a" providerId="ADAL" clId="{8647BD3C-0766-44E8-9155-5EDF6831A11E}" dt="2025-12-15T15:51:41.441" v="49" actId="113"/>
        <pc:sldMkLst>
          <pc:docMk/>
          <pc:sldMk cId="4121146168" sldId="257"/>
        </pc:sldMkLst>
        <pc:spChg chg="mod">
          <ac:chgData name="GP Liu - 174" userId="25313dc1-fa9f-4f90-bdef-c4ace723478a" providerId="ADAL" clId="{8647BD3C-0766-44E8-9155-5EDF6831A11E}" dt="2025-12-15T15:51:41.441" v="49" actId="113"/>
          <ac:spMkLst>
            <pc:docMk/>
            <pc:sldMk cId="4121146168" sldId="257"/>
            <ac:spMk id="2" creationId="{0F3F5CAA-7EFA-4C3C-7630-953F91B8FFCF}"/>
          </ac:spMkLst>
        </pc:spChg>
        <pc:cxnChg chg="add mod">
          <ac:chgData name="GP Liu - 174" userId="25313dc1-fa9f-4f90-bdef-c4ace723478a" providerId="ADAL" clId="{8647BD3C-0766-44E8-9155-5EDF6831A11E}" dt="2025-12-15T15:49:14.296" v="1" actId="1076"/>
          <ac:cxnSpMkLst>
            <pc:docMk/>
            <pc:sldMk cId="4121146168" sldId="257"/>
            <ac:cxnSpMk id="33" creationId="{DD27D2C9-971A-09B3-CCC8-B44BA6930AB8}"/>
          </ac:cxnSpMkLst>
        </pc:cxnChg>
      </pc:sldChg>
      <pc:sldChg chg="modSp mod">
        <pc:chgData name="GP Liu - 174" userId="25313dc1-fa9f-4f90-bdef-c4ace723478a" providerId="ADAL" clId="{8647BD3C-0766-44E8-9155-5EDF6831A11E}" dt="2025-12-15T15:51:23.405" v="39" actId="403"/>
        <pc:sldMkLst>
          <pc:docMk/>
          <pc:sldMk cId="301319352" sldId="258"/>
        </pc:sldMkLst>
        <pc:spChg chg="mod">
          <ac:chgData name="GP Liu - 174" userId="25313dc1-fa9f-4f90-bdef-c4ace723478a" providerId="ADAL" clId="{8647BD3C-0766-44E8-9155-5EDF6831A11E}" dt="2025-12-15T15:51:23.405" v="39" actId="403"/>
          <ac:spMkLst>
            <pc:docMk/>
            <pc:sldMk cId="301319352" sldId="258"/>
            <ac:spMk id="2" creationId="{D2F9928D-3543-E0E5-16DE-015B254E1583}"/>
          </ac:spMkLst>
        </pc:spChg>
      </pc:sldChg>
      <pc:sldChg chg="modSp mod">
        <pc:chgData name="GP Liu - 174" userId="25313dc1-fa9f-4f90-bdef-c4ace723478a" providerId="ADAL" clId="{8647BD3C-0766-44E8-9155-5EDF6831A11E}" dt="2025-12-15T15:51:36.033" v="47" actId="403"/>
        <pc:sldMkLst>
          <pc:docMk/>
          <pc:sldMk cId="1129439467" sldId="259"/>
        </pc:sldMkLst>
        <pc:spChg chg="mod">
          <ac:chgData name="GP Liu - 174" userId="25313dc1-fa9f-4f90-bdef-c4ace723478a" providerId="ADAL" clId="{8647BD3C-0766-44E8-9155-5EDF6831A11E}" dt="2025-12-15T15:51:36.033" v="47" actId="403"/>
          <ac:spMkLst>
            <pc:docMk/>
            <pc:sldMk cId="1129439467" sldId="259"/>
            <ac:spMk id="2" creationId="{7A5CE9AE-54EA-8EEB-6F99-484785A94631}"/>
          </ac:spMkLst>
        </pc:spChg>
      </pc:sldChg>
      <pc:sldChg chg="modSp mod">
        <pc:chgData name="GP Liu - 174" userId="25313dc1-fa9f-4f90-bdef-c4ace723478a" providerId="ADAL" clId="{8647BD3C-0766-44E8-9155-5EDF6831A11E}" dt="2025-12-15T15:52:24.217" v="66" actId="5793"/>
        <pc:sldMkLst>
          <pc:docMk/>
          <pc:sldMk cId="431472117" sldId="260"/>
        </pc:sldMkLst>
        <pc:spChg chg="mod">
          <ac:chgData name="GP Liu - 174" userId="25313dc1-fa9f-4f90-bdef-c4ace723478a" providerId="ADAL" clId="{8647BD3C-0766-44E8-9155-5EDF6831A11E}" dt="2025-12-15T15:52:24.217" v="66" actId="5793"/>
          <ac:spMkLst>
            <pc:docMk/>
            <pc:sldMk cId="431472117" sldId="260"/>
            <ac:spMk id="3" creationId="{EC4408DD-BEF6-6565-C01B-E8CE45EEADBE}"/>
          </ac:spMkLst>
        </pc:spChg>
        <pc:spChg chg="mod">
          <ac:chgData name="GP Liu - 174" userId="25313dc1-fa9f-4f90-bdef-c4ace723478a" providerId="ADAL" clId="{8647BD3C-0766-44E8-9155-5EDF6831A11E}" dt="2025-12-15T15:51:31.710" v="44" actId="403"/>
          <ac:spMkLst>
            <pc:docMk/>
            <pc:sldMk cId="431472117" sldId="260"/>
            <ac:spMk id="8" creationId="{35745558-FC84-A679-C2EE-0A93ABFBCDC7}"/>
          </ac:spMkLst>
        </pc:spChg>
      </pc:sldChg>
      <pc:sldChg chg="modSp mod">
        <pc:chgData name="GP Liu - 174" userId="25313dc1-fa9f-4f90-bdef-c4ace723478a" providerId="ADAL" clId="{8647BD3C-0766-44E8-9155-5EDF6831A11E}" dt="2025-12-15T15:52:02.519" v="58" actId="404"/>
        <pc:sldMkLst>
          <pc:docMk/>
          <pc:sldMk cId="2926373881" sldId="261"/>
        </pc:sldMkLst>
        <pc:spChg chg="mod">
          <ac:chgData name="GP Liu - 174" userId="25313dc1-fa9f-4f90-bdef-c4ace723478a" providerId="ADAL" clId="{8647BD3C-0766-44E8-9155-5EDF6831A11E}" dt="2025-12-15T15:51:05.325" v="28" actId="113"/>
          <ac:spMkLst>
            <pc:docMk/>
            <pc:sldMk cId="2926373881" sldId="261"/>
            <ac:spMk id="2" creationId="{942ECDC1-900F-5DC8-5C3A-0FBED0B58E1B}"/>
          </ac:spMkLst>
        </pc:spChg>
        <pc:spChg chg="mod">
          <ac:chgData name="GP Liu - 174" userId="25313dc1-fa9f-4f90-bdef-c4ace723478a" providerId="ADAL" clId="{8647BD3C-0766-44E8-9155-5EDF6831A11E}" dt="2025-12-15T15:52:02.519" v="58" actId="404"/>
          <ac:spMkLst>
            <pc:docMk/>
            <pc:sldMk cId="2926373881" sldId="261"/>
            <ac:spMk id="3" creationId="{D1FE6D3D-0631-5B43-3BC8-495E6140CA89}"/>
          </ac:spMkLst>
        </pc:spChg>
      </pc:sldChg>
      <pc:sldChg chg="addSp modSp mod">
        <pc:chgData name="GP Liu - 174" userId="25313dc1-fa9f-4f90-bdef-c4ace723478a" providerId="ADAL" clId="{8647BD3C-0766-44E8-9155-5EDF6831A11E}" dt="2025-12-15T15:51:54.624" v="56" actId="27636"/>
        <pc:sldMkLst>
          <pc:docMk/>
          <pc:sldMk cId="359920978" sldId="262"/>
        </pc:sldMkLst>
        <pc:spChg chg="mod">
          <ac:chgData name="GP Liu - 174" userId="25313dc1-fa9f-4f90-bdef-c4ace723478a" providerId="ADAL" clId="{8647BD3C-0766-44E8-9155-5EDF6831A11E}" dt="2025-12-15T15:51:48.233" v="54" actId="27636"/>
          <ac:spMkLst>
            <pc:docMk/>
            <pc:sldMk cId="359920978" sldId="262"/>
            <ac:spMk id="2" creationId="{13618734-35A3-4D95-2850-D9E89A38A4D0}"/>
          </ac:spMkLst>
        </pc:spChg>
        <pc:spChg chg="mod">
          <ac:chgData name="GP Liu - 174" userId="25313dc1-fa9f-4f90-bdef-c4ace723478a" providerId="ADAL" clId="{8647BD3C-0766-44E8-9155-5EDF6831A11E}" dt="2025-12-15T15:51:54.624" v="56" actId="27636"/>
          <ac:spMkLst>
            <pc:docMk/>
            <pc:sldMk cId="359920978" sldId="262"/>
            <ac:spMk id="3" creationId="{F7B65348-C2E3-2754-31FC-ED83D941CCC5}"/>
          </ac:spMkLst>
        </pc:spChg>
        <pc:cxnChg chg="add mod">
          <ac:chgData name="GP Liu - 174" userId="25313dc1-fa9f-4f90-bdef-c4ace723478a" providerId="ADAL" clId="{8647BD3C-0766-44E8-9155-5EDF6831A11E}" dt="2025-12-15T15:49:58.072" v="6" actId="208"/>
          <ac:cxnSpMkLst>
            <pc:docMk/>
            <pc:sldMk cId="359920978" sldId="262"/>
            <ac:cxnSpMk id="14" creationId="{ED208B7F-BF98-FD02-D026-A5DE227081BA}"/>
          </ac:cxnSpMkLst>
        </pc:cxnChg>
      </pc:sldChg>
      <pc:sldChg chg="new">
        <pc:chgData name="GP Liu - 174" userId="25313dc1-fa9f-4f90-bdef-c4ace723478a" providerId="ADAL" clId="{8647BD3C-0766-44E8-9155-5EDF6831A11E}" dt="2025-12-15T15:53:03.658" v="67" actId="680"/>
        <pc:sldMkLst>
          <pc:docMk/>
          <pc:sldMk cId="1503021291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6B3690-6F60-7670-59EC-9642F5272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F491E8-5609-4416-DC82-F06E1261E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055F9-A9B9-29F2-8A4A-C7ADF41B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F4FE28-280D-A124-A691-54FFF18E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9B5011-F737-2BD3-8057-F7ED6F66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19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828BA7-5BE4-923E-648A-571CA3BF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CD7959-0B06-82EF-3B5C-02FB6F714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BF72F-84EB-9237-2456-55C1FF63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F2E785-469E-C568-6759-DA501A4C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FEFCFB-4B8D-D93A-3D9E-D346D77F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1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D76071-A668-94E1-E4CD-3F39154B1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236935-7DB1-E3EE-3B82-8AE682419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151E4-4858-177F-3911-1D92F511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7F3873-87EB-9F01-90C8-5952BA69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89FC94-D54E-A953-4286-1B2430EF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E8AE04-7F89-BAEE-9415-79AE0062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16AF49-034D-324D-9856-79EECA8CF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1309F-7C8A-66B9-E39C-A6D41FCE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8A54AA-B276-7214-CA6D-60F4A667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7CE62-8D16-5386-CDA8-60A20DBE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2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84521-ACD8-C130-B838-82D158B5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39CCB2-3962-3E8E-44DD-D0CFABAA4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334C57-9EF5-6869-184A-EB3439B8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04B45D-B6EC-DDA6-3407-C5A17339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9CAD0-0327-4DBE-A51B-EEBF749B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2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7A2FE-C928-6892-6B63-C917F0D8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ADE5E6-015B-5404-E5C0-A4ECF72FD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D9B2B8-FC82-E24F-ED78-B072409D6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744308-C4B3-6E65-3718-E7B58B99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6AB9AD-DBFD-1BA0-09D5-4AC588DF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7B15C9-F6A4-7597-4E87-0ED3B0A6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24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FBAF9-F6A0-9729-B2B1-1B9808DB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321FF9-BECE-577A-89CB-6DD68C42F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08318B-8145-5FBA-B081-BCFCC4EAA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989515-7733-6223-596C-A6E246A3F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20A0F5-31C1-CCFC-D5F0-5D5B71223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2A4857-8334-9D56-EC5A-8131BBC8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9E754A-C9ED-8CF0-66C1-03140799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796ECB2-AEA6-720C-9691-C6A45612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7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D16193-425B-BD0F-0301-DDAD9264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A89B4D-5509-1469-38A0-E0507CEF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749552-F1C9-8455-8A59-0655B546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F2E7CC-161A-22A7-39BD-A7258685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0CF054-7958-0685-6498-956CCD04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783F82-0848-B58B-FEE7-E272E7B1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7878E2-E542-C228-96F5-E1FEB1A2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12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AF239-7ACE-E121-A3F5-CF6EEE1F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C6A42B-A487-19B5-EA27-86C0CE558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715C8B-FF64-402D-1823-FB7B177B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C2D2C4-6797-CAE1-CB79-6705B7FA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824ED3-C967-6434-14C0-A9C988F2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76EA35-0A96-7A82-5745-6A58C562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2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2CC1E6-AA4E-71D7-424F-0627CF41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D6650C8-BE4F-2578-3647-35505FF7E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7FBBFF-6243-28D1-D545-246C94FC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0D04E1-70A0-1F66-BE23-55D596AE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6B9D65-5645-FDDB-90C2-32436C56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29DB01-9C80-9F9D-1825-9EEFAFBC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32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D070D01-AAF3-E22F-B485-44F2E523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AEB313-6F1D-5789-8960-E6DA0776E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392838-E392-233D-A122-708A6CB01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AB3DF-5CA4-41CC-89C6-C472279B325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D2B9BC-4F99-C51F-A764-FF6501953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E8E52-742C-A6CB-F66F-718FB0531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9DD73-9B45-4A64-91C5-8C2309A7D9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5B289C-FFBC-4DA1-9048-5AB172C33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7823A9-C4F6-4119-AB3F-79E976C03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rgbClr val="EBEEF2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B5ED3-B527-45A8-988C-E896E0DE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24116"/>
            <a:ext cx="11793184" cy="4209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98D51C0-34C2-5DD4-9081-086DC3B9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006" y="1965960"/>
            <a:ext cx="10889174" cy="2721864"/>
          </a:xfrm>
        </p:spPr>
        <p:txBody>
          <a:bodyPr>
            <a:normAutofit fontScale="90000"/>
          </a:bodyPr>
          <a:lstStyle/>
          <a:p>
            <a:r>
              <a:rPr lang="en-US" altLang="zh-CN" sz="9600" b="1" dirty="0">
                <a:solidFill>
                  <a:srgbClr val="000000"/>
                </a:solidFill>
                <a:latin typeface="Raleway" pitchFamily="2" charset="0"/>
              </a:rPr>
              <a:t>Leon’s Third Subject</a:t>
            </a:r>
            <a:endParaRPr lang="zh-CN" altLang="en-US" sz="9600" b="1" dirty="0">
              <a:solidFill>
                <a:srgbClr val="000000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0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43E7DC-5101-4E7C-ADB5-596311F5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40">
            <a:extLst>
              <a:ext uri="{FF2B5EF4-FFF2-40B4-BE49-F238E27FC236}">
                <a16:creationId xmlns:a16="http://schemas.microsoft.com/office/drawing/2014/main" id="{1B8BCA7A-6464-4C53-A572-89B2B3C2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976177 w 12192000"/>
              <a:gd name="connsiteY3" fmla="*/ 6858000 h 6858000"/>
              <a:gd name="connsiteX4" fmla="*/ 10997120 w 12192000"/>
              <a:gd name="connsiteY4" fmla="*/ 6851980 h 6858000"/>
              <a:gd name="connsiteX5" fmla="*/ 12094512 w 12192000"/>
              <a:gd name="connsiteY5" fmla="*/ 6315404 h 6858000"/>
              <a:gd name="connsiteX6" fmla="*/ 12191999 w 12192000"/>
              <a:gd name="connsiteY6" fmla="*/ 6239611 h 6858000"/>
              <a:gd name="connsiteX7" fmla="*/ 12191999 w 12192000"/>
              <a:gd name="connsiteY7" fmla="*/ 1104399 h 6858000"/>
              <a:gd name="connsiteX8" fmla="*/ 11979198 w 12192000"/>
              <a:gd name="connsiteY8" fmla="*/ 1051011 h 6858000"/>
              <a:gd name="connsiteX9" fmla="*/ 11742378 w 12192000"/>
              <a:gd name="connsiteY9" fmla="*/ 986227 h 6858000"/>
              <a:gd name="connsiteX10" fmla="*/ 12063968 w 12192000"/>
              <a:gd name="connsiteY10" fmla="*/ 729780 h 6858000"/>
              <a:gd name="connsiteX11" fmla="*/ 11572835 w 12192000"/>
              <a:gd name="connsiteY11" fmla="*/ 670151 h 6858000"/>
              <a:gd name="connsiteX12" fmla="*/ 11524844 w 12192000"/>
              <a:gd name="connsiteY12" fmla="*/ 671946 h 6858000"/>
              <a:gd name="connsiteX13" fmla="*/ 10560518 w 12192000"/>
              <a:gd name="connsiteY13" fmla="*/ 632492 h 6858000"/>
              <a:gd name="connsiteX14" fmla="*/ 9178169 w 12192000"/>
              <a:gd name="connsiteY14" fmla="*/ 501577 h 6858000"/>
              <a:gd name="connsiteX15" fmla="*/ 8033984 w 12192000"/>
              <a:gd name="connsiteY15" fmla="*/ 423121 h 6858000"/>
              <a:gd name="connsiteX16" fmla="*/ 6815795 w 12192000"/>
              <a:gd name="connsiteY16" fmla="*/ 270688 h 6858000"/>
              <a:gd name="connsiteX17" fmla="*/ 6757489 w 12192000"/>
              <a:gd name="connsiteY17" fmla="*/ 260880 h 6858000"/>
              <a:gd name="connsiteX18" fmla="*/ 6703217 w 12192000"/>
              <a:gd name="connsiteY18" fmla="*/ 290416 h 6858000"/>
              <a:gd name="connsiteX19" fmla="*/ 7005521 w 12192000"/>
              <a:gd name="connsiteY19" fmla="*/ 401154 h 6858000"/>
              <a:gd name="connsiteX20" fmla="*/ 6532779 w 12192000"/>
              <a:gd name="connsiteY20" fmla="*/ 342871 h 6858000"/>
              <a:gd name="connsiteX21" fmla="*/ 6524704 w 12192000"/>
              <a:gd name="connsiteY21" fmla="*/ 380529 h 6858000"/>
              <a:gd name="connsiteX22" fmla="*/ 7061587 w 12192000"/>
              <a:gd name="connsiteY22" fmla="*/ 523098 h 6858000"/>
              <a:gd name="connsiteX23" fmla="*/ 7013594 w 12192000"/>
              <a:gd name="connsiteY23" fmla="*/ 545070 h 6858000"/>
              <a:gd name="connsiteX24" fmla="*/ 6728335 w 12192000"/>
              <a:gd name="connsiteY24" fmla="*/ 489924 h 6858000"/>
              <a:gd name="connsiteX25" fmla="*/ 6670923 w 12192000"/>
              <a:gd name="connsiteY25" fmla="*/ 504270 h 6858000"/>
              <a:gd name="connsiteX26" fmla="*/ 6699180 w 12192000"/>
              <a:gd name="connsiteY26" fmla="*/ 571069 h 6858000"/>
              <a:gd name="connsiteX27" fmla="*/ 6822972 w 12192000"/>
              <a:gd name="connsiteY27" fmla="*/ 597073 h 6858000"/>
              <a:gd name="connsiteX28" fmla="*/ 7015839 w 12192000"/>
              <a:gd name="connsiteY28" fmla="*/ 753992 h 6858000"/>
              <a:gd name="connsiteX29" fmla="*/ 6723848 w 12192000"/>
              <a:gd name="connsiteY29" fmla="*/ 735160 h 6858000"/>
              <a:gd name="connsiteX30" fmla="*/ 6672268 w 12192000"/>
              <a:gd name="connsiteY30" fmla="*/ 773268 h 6858000"/>
              <a:gd name="connsiteX31" fmla="*/ 6652532 w 12192000"/>
              <a:gd name="connsiteY31" fmla="*/ 822585 h 6858000"/>
              <a:gd name="connsiteX32" fmla="*/ 6539505 w 12192000"/>
              <a:gd name="connsiteY32" fmla="*/ 863382 h 6858000"/>
              <a:gd name="connsiteX33" fmla="*/ 6717122 w 12192000"/>
              <a:gd name="connsiteY33" fmla="*/ 909114 h 6858000"/>
              <a:gd name="connsiteX34" fmla="*/ 6527397 w 12192000"/>
              <a:gd name="connsiteY34" fmla="*/ 909114 h 6858000"/>
              <a:gd name="connsiteX35" fmla="*/ 6309411 w 12192000"/>
              <a:gd name="connsiteY35" fmla="*/ 877731 h 6858000"/>
              <a:gd name="connsiteX36" fmla="*/ 6077077 w 12192000"/>
              <a:gd name="connsiteY36" fmla="*/ 887593 h 6858000"/>
              <a:gd name="connsiteX37" fmla="*/ 6076642 w 12192000"/>
              <a:gd name="connsiteY37" fmla="*/ 887537 h 6858000"/>
              <a:gd name="connsiteX38" fmla="*/ 6032390 w 12192000"/>
              <a:gd name="connsiteY38" fmla="*/ 898600 h 6858000"/>
              <a:gd name="connsiteX39" fmla="*/ 6008536 w 12192000"/>
              <a:gd name="connsiteY39" fmla="*/ 914503 h 6858000"/>
              <a:gd name="connsiteX40" fmla="*/ 5944926 w 12192000"/>
              <a:gd name="connsiteY40" fmla="*/ 922454 h 6858000"/>
              <a:gd name="connsiteX41" fmla="*/ 5929023 w 12192000"/>
              <a:gd name="connsiteY41" fmla="*/ 954259 h 6858000"/>
              <a:gd name="connsiteX42" fmla="*/ 5938641 w 12192000"/>
              <a:gd name="connsiteY42" fmla="*/ 983356 h 6858000"/>
              <a:gd name="connsiteX43" fmla="*/ 5941380 w 12192000"/>
              <a:gd name="connsiteY43" fmla="*/ 994243 h 6858000"/>
              <a:gd name="connsiteX44" fmla="*/ 6022639 w 12192000"/>
              <a:gd name="connsiteY44" fmla="*/ 1012399 h 6858000"/>
              <a:gd name="connsiteX45" fmla="*/ 6620687 w 12192000"/>
              <a:gd name="connsiteY45" fmla="*/ 1222947 h 6858000"/>
              <a:gd name="connsiteX46" fmla="*/ 6557895 w 12192000"/>
              <a:gd name="connsiteY46" fmla="*/ 1308577 h 6858000"/>
              <a:gd name="connsiteX47" fmla="*/ 6815348 w 12192000"/>
              <a:gd name="connsiteY47" fmla="*/ 1401831 h 6858000"/>
              <a:gd name="connsiteX48" fmla="*/ 6878591 w 12192000"/>
              <a:gd name="connsiteY48" fmla="*/ 1494187 h 6858000"/>
              <a:gd name="connsiteX49" fmla="*/ 6799202 w 12192000"/>
              <a:gd name="connsiteY49" fmla="*/ 1486118 h 6858000"/>
              <a:gd name="connsiteX50" fmla="*/ 6731027 w 12192000"/>
              <a:gd name="connsiteY50" fmla="*/ 1503602 h 6858000"/>
              <a:gd name="connsiteX51" fmla="*/ 6759282 w 12192000"/>
              <a:gd name="connsiteY51" fmla="*/ 1621067 h 6858000"/>
              <a:gd name="connsiteX52" fmla="*/ 7123035 w 12192000"/>
              <a:gd name="connsiteY52" fmla="*/ 1772603 h 6858000"/>
              <a:gd name="connsiteX53" fmla="*/ 7155777 w 12192000"/>
              <a:gd name="connsiteY53" fmla="*/ 1821919 h 6858000"/>
              <a:gd name="connsiteX54" fmla="*/ 7112270 w 12192000"/>
              <a:gd name="connsiteY54" fmla="*/ 1856890 h 6858000"/>
              <a:gd name="connsiteX55" fmla="*/ 6994755 w 12192000"/>
              <a:gd name="connsiteY55" fmla="*/ 1874821 h 6858000"/>
              <a:gd name="connsiteX56" fmla="*/ 7159364 w 12192000"/>
              <a:gd name="connsiteY56" fmla="*/ 2042948 h 6858000"/>
              <a:gd name="connsiteX57" fmla="*/ 7219467 w 12192000"/>
              <a:gd name="connsiteY57" fmla="*/ 2089573 h 6858000"/>
              <a:gd name="connsiteX58" fmla="*/ 7322179 w 12192000"/>
              <a:gd name="connsiteY58" fmla="*/ 2161756 h 6858000"/>
              <a:gd name="connsiteX59" fmla="*/ 7323974 w 12192000"/>
              <a:gd name="connsiteY59" fmla="*/ 2183724 h 6858000"/>
              <a:gd name="connsiteX60" fmla="*/ 7184034 w 12192000"/>
              <a:gd name="connsiteY60" fmla="*/ 2261285 h 6858000"/>
              <a:gd name="connsiteX61" fmla="*/ 6931516 w 12192000"/>
              <a:gd name="connsiteY61" fmla="*/ 2240212 h 6858000"/>
              <a:gd name="connsiteX62" fmla="*/ 7304686 w 12192000"/>
              <a:gd name="connsiteY62" fmla="*/ 2355883 h 6858000"/>
              <a:gd name="connsiteX63" fmla="*/ 6096813 w 12192000"/>
              <a:gd name="connsiteY63" fmla="*/ 2080160 h 6858000"/>
              <a:gd name="connsiteX64" fmla="*/ 6173959 w 12192000"/>
              <a:gd name="connsiteY64" fmla="*/ 2152340 h 6858000"/>
              <a:gd name="connsiteX65" fmla="*/ 6596469 w 12192000"/>
              <a:gd name="connsiteY65" fmla="*/ 2342432 h 6858000"/>
              <a:gd name="connsiteX66" fmla="*/ 6716224 w 12192000"/>
              <a:gd name="connsiteY66" fmla="*/ 2461690 h 6858000"/>
              <a:gd name="connsiteX67" fmla="*/ 6841810 w 12192000"/>
              <a:gd name="connsiteY67" fmla="*/ 2527594 h 6858000"/>
              <a:gd name="connsiteX68" fmla="*/ 7018080 w 12192000"/>
              <a:gd name="connsiteY68" fmla="*/ 2526249 h 6858000"/>
              <a:gd name="connsiteX69" fmla="*/ 7143217 w 12192000"/>
              <a:gd name="connsiteY69" fmla="*/ 2627573 h 6858000"/>
              <a:gd name="connsiteX70" fmla="*/ 7012697 w 12192000"/>
              <a:gd name="connsiteY70" fmla="*/ 2649094 h 6858000"/>
              <a:gd name="connsiteX71" fmla="*/ 6859752 w 12192000"/>
              <a:gd name="connsiteY71" fmla="*/ 2632505 h 6858000"/>
              <a:gd name="connsiteX72" fmla="*/ 6529636 w 12192000"/>
              <a:gd name="connsiteY72" fmla="*/ 2637883 h 6858000"/>
              <a:gd name="connsiteX73" fmla="*/ 6340360 w 12192000"/>
              <a:gd name="connsiteY73" fmla="*/ 2657610 h 6858000"/>
              <a:gd name="connsiteX74" fmla="*/ 5905294 w 12192000"/>
              <a:gd name="connsiteY74" fmla="*/ 2623984 h 6858000"/>
              <a:gd name="connsiteX75" fmla="*/ 5930860 w 12192000"/>
              <a:gd name="connsiteY75" fmla="*/ 2710066 h 6858000"/>
              <a:gd name="connsiteX76" fmla="*/ 5914710 w 12192000"/>
              <a:gd name="connsiteY76" fmla="*/ 2784935 h 6858000"/>
              <a:gd name="connsiteX77" fmla="*/ 5908433 w 12192000"/>
              <a:gd name="connsiteY77" fmla="*/ 2947683 h 6858000"/>
              <a:gd name="connsiteX78" fmla="*/ 5912470 w 12192000"/>
              <a:gd name="connsiteY78" fmla="*/ 2974134 h 6858000"/>
              <a:gd name="connsiteX79" fmla="*/ 5815141 w 12192000"/>
              <a:gd name="connsiteY79" fmla="*/ 2991171 h 6858000"/>
              <a:gd name="connsiteX80" fmla="*/ 6395082 w 12192000"/>
              <a:gd name="connsiteY80" fmla="*/ 3329661 h 6858000"/>
              <a:gd name="connsiteX81" fmla="*/ 6007557 w 12192000"/>
              <a:gd name="connsiteY81" fmla="*/ 3243581 h 6858000"/>
              <a:gd name="connsiteX82" fmla="*/ 5955079 w 12192000"/>
              <a:gd name="connsiteY82" fmla="*/ 3385704 h 6858000"/>
              <a:gd name="connsiteX83" fmla="*/ 6137180 w 12192000"/>
              <a:gd name="connsiteY83" fmla="*/ 3512133 h 6858000"/>
              <a:gd name="connsiteX84" fmla="*/ 6204457 w 12192000"/>
              <a:gd name="connsiteY84" fmla="*/ 3762302 h 6858000"/>
              <a:gd name="connsiteX85" fmla="*/ 6171716 w 12192000"/>
              <a:gd name="connsiteY85" fmla="*/ 3990952 h 6858000"/>
              <a:gd name="connsiteX86" fmla="*/ 6093674 w 12192000"/>
              <a:gd name="connsiteY86" fmla="*/ 4063580 h 6858000"/>
              <a:gd name="connsiteX87" fmla="*/ 5980645 w 12192000"/>
              <a:gd name="connsiteY87" fmla="*/ 4194045 h 6858000"/>
              <a:gd name="connsiteX88" fmla="*/ 5910676 w 12192000"/>
              <a:gd name="connsiteY88" fmla="*/ 4274743 h 6858000"/>
              <a:gd name="connsiteX89" fmla="*/ 5667577 w 12192000"/>
              <a:gd name="connsiteY89" fmla="*/ 4243362 h 6858000"/>
              <a:gd name="connsiteX90" fmla="*/ 5991859 w 12192000"/>
              <a:gd name="connsiteY90" fmla="*/ 4448252 h 6858000"/>
              <a:gd name="connsiteX91" fmla="*/ 5729024 w 12192000"/>
              <a:gd name="connsiteY91" fmla="*/ 4422695 h 6858000"/>
              <a:gd name="connsiteX92" fmla="*/ 5643357 w 12192000"/>
              <a:gd name="connsiteY92" fmla="*/ 4437041 h 6858000"/>
              <a:gd name="connsiteX93" fmla="*/ 5692243 w 12192000"/>
              <a:gd name="connsiteY93" fmla="*/ 4503395 h 6858000"/>
              <a:gd name="connsiteX94" fmla="*/ 5885111 w 12192000"/>
              <a:gd name="connsiteY94" fmla="*/ 4615926 h 6858000"/>
              <a:gd name="connsiteX95" fmla="*/ 6282503 w 12192000"/>
              <a:gd name="connsiteY95" fmla="*/ 4920793 h 6858000"/>
              <a:gd name="connsiteX96" fmla="*/ 5897668 w 12192000"/>
              <a:gd name="connsiteY96" fmla="*/ 4780915 h 6858000"/>
              <a:gd name="connsiteX97" fmla="*/ 6303132 w 12192000"/>
              <a:gd name="connsiteY97" fmla="*/ 5094297 h 6858000"/>
              <a:gd name="connsiteX98" fmla="*/ 6393287 w 12192000"/>
              <a:gd name="connsiteY98" fmla="*/ 5198310 h 6858000"/>
              <a:gd name="connsiteX99" fmla="*/ 6575386 w 12192000"/>
              <a:gd name="connsiteY99" fmla="*/ 5456548 h 6858000"/>
              <a:gd name="connsiteX100" fmla="*/ 6566415 w 12192000"/>
              <a:gd name="connsiteY100" fmla="*/ 5485690 h 6858000"/>
              <a:gd name="connsiteX101" fmla="*/ 6356059 w 12192000"/>
              <a:gd name="connsiteY101" fmla="*/ 5443995 h 6858000"/>
              <a:gd name="connsiteX102" fmla="*/ 6628762 w 12192000"/>
              <a:gd name="connsiteY102" fmla="*/ 5660990 h 6858000"/>
              <a:gd name="connsiteX103" fmla="*/ 6910436 w 12192000"/>
              <a:gd name="connsiteY103" fmla="*/ 5827767 h 6858000"/>
              <a:gd name="connsiteX104" fmla="*/ 6710393 w 12192000"/>
              <a:gd name="connsiteY104" fmla="*/ 5802214 h 6858000"/>
              <a:gd name="connsiteX105" fmla="*/ 6435448 w 12192000"/>
              <a:gd name="connsiteY105" fmla="*/ 5706719 h 6858000"/>
              <a:gd name="connsiteX106" fmla="*/ 6339913 w 12192000"/>
              <a:gd name="connsiteY106" fmla="*/ 5742586 h 6858000"/>
              <a:gd name="connsiteX107" fmla="*/ 6600503 w 12192000"/>
              <a:gd name="connsiteY107" fmla="*/ 5900398 h 6858000"/>
              <a:gd name="connsiteX108" fmla="*/ 6749863 w 12192000"/>
              <a:gd name="connsiteY108" fmla="*/ 5973478 h 6858000"/>
              <a:gd name="connsiteX109" fmla="*/ 6809515 w 12192000"/>
              <a:gd name="connsiteY109" fmla="*/ 6029519 h 6858000"/>
              <a:gd name="connsiteX110" fmla="*/ 6979954 w 12192000"/>
              <a:gd name="connsiteY110" fmla="*/ 6229474 h 6858000"/>
              <a:gd name="connsiteX111" fmla="*/ 7480509 w 12192000"/>
              <a:gd name="connsiteY111" fmla="*/ 6447812 h 6858000"/>
              <a:gd name="connsiteX112" fmla="*/ 7948764 w 12192000"/>
              <a:gd name="connsiteY112" fmla="*/ 6719056 h 6858000"/>
              <a:gd name="connsiteX113" fmla="*/ 8221244 w 12192000"/>
              <a:gd name="connsiteY113" fmla="*/ 6848868 h 6858000"/>
              <a:gd name="connsiteX114" fmla="*/ 8242921 w 12192000"/>
              <a:gd name="connsiteY114" fmla="*/ 6858000 h 6858000"/>
              <a:gd name="connsiteX115" fmla="*/ 0 w 12192000"/>
              <a:gd name="connsiteY1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976177" y="6858000"/>
                </a:lnTo>
                <a:lnTo>
                  <a:pt x="10997120" y="6851980"/>
                </a:lnTo>
                <a:cubicBezTo>
                  <a:pt x="11372760" y="6734361"/>
                  <a:pt x="11757137" y="6563389"/>
                  <a:pt x="12094512" y="6315404"/>
                </a:cubicBezTo>
                <a:lnTo>
                  <a:pt x="12191999" y="6239611"/>
                </a:lnTo>
                <a:lnTo>
                  <a:pt x="12191999" y="1104399"/>
                </a:lnTo>
                <a:lnTo>
                  <a:pt x="11979198" y="1051011"/>
                </a:lnTo>
                <a:cubicBezTo>
                  <a:pt x="11902836" y="1030275"/>
                  <a:pt x="11824681" y="1008195"/>
                  <a:pt x="11742378" y="986227"/>
                </a:cubicBezTo>
                <a:cubicBezTo>
                  <a:pt x="11843295" y="875936"/>
                  <a:pt x="12022257" y="888939"/>
                  <a:pt x="12063968" y="729780"/>
                </a:cubicBezTo>
                <a:cubicBezTo>
                  <a:pt x="11901155" y="688534"/>
                  <a:pt x="11729822" y="735611"/>
                  <a:pt x="11572835" y="670151"/>
                </a:cubicBezTo>
                <a:cubicBezTo>
                  <a:pt x="11559381" y="664325"/>
                  <a:pt x="11540990" y="670151"/>
                  <a:pt x="11524844" y="671946"/>
                </a:cubicBezTo>
                <a:cubicBezTo>
                  <a:pt x="11201459" y="706916"/>
                  <a:pt x="10879418" y="676432"/>
                  <a:pt x="10560518" y="632492"/>
                </a:cubicBezTo>
                <a:cubicBezTo>
                  <a:pt x="10101230" y="569728"/>
                  <a:pt x="9640146" y="529825"/>
                  <a:pt x="9178169" y="501577"/>
                </a:cubicBezTo>
                <a:cubicBezTo>
                  <a:pt x="8796475" y="478266"/>
                  <a:pt x="8413886" y="467955"/>
                  <a:pt x="8033984" y="423121"/>
                </a:cubicBezTo>
                <a:cubicBezTo>
                  <a:pt x="7627624" y="375150"/>
                  <a:pt x="7221712" y="320901"/>
                  <a:pt x="6815795" y="270688"/>
                </a:cubicBezTo>
                <a:cubicBezTo>
                  <a:pt x="6797407" y="268446"/>
                  <a:pt x="6777110" y="261384"/>
                  <a:pt x="6757489" y="260880"/>
                </a:cubicBezTo>
                <a:cubicBezTo>
                  <a:pt x="6737867" y="260376"/>
                  <a:pt x="6718916" y="266430"/>
                  <a:pt x="6703217" y="290416"/>
                </a:cubicBezTo>
                <a:cubicBezTo>
                  <a:pt x="6786642" y="353629"/>
                  <a:pt x="6892941" y="329867"/>
                  <a:pt x="7005521" y="401154"/>
                </a:cubicBezTo>
                <a:cubicBezTo>
                  <a:pt x="6822525" y="378735"/>
                  <a:pt x="6677649" y="360801"/>
                  <a:pt x="6532779" y="342871"/>
                </a:cubicBezTo>
                <a:cubicBezTo>
                  <a:pt x="6530087" y="355424"/>
                  <a:pt x="6527397" y="367976"/>
                  <a:pt x="6524704" y="380529"/>
                </a:cubicBezTo>
                <a:cubicBezTo>
                  <a:pt x="6709945" y="406980"/>
                  <a:pt x="6881280" y="475126"/>
                  <a:pt x="7061587" y="523098"/>
                </a:cubicBezTo>
                <a:cubicBezTo>
                  <a:pt x="7044990" y="552691"/>
                  <a:pt x="7028398" y="546862"/>
                  <a:pt x="7013594" y="545070"/>
                </a:cubicBezTo>
                <a:cubicBezTo>
                  <a:pt x="6917162" y="533412"/>
                  <a:pt x="6820730" y="521755"/>
                  <a:pt x="6728335" y="489924"/>
                </a:cubicBezTo>
                <a:cubicBezTo>
                  <a:pt x="6707702" y="482748"/>
                  <a:pt x="6682583" y="482748"/>
                  <a:pt x="6670923" y="504270"/>
                </a:cubicBezTo>
                <a:cubicBezTo>
                  <a:pt x="6654326" y="534757"/>
                  <a:pt x="6678097" y="554484"/>
                  <a:pt x="6699180" y="571069"/>
                </a:cubicBezTo>
                <a:cubicBezTo>
                  <a:pt x="6735959" y="599764"/>
                  <a:pt x="6780362" y="591695"/>
                  <a:pt x="6822972" y="597073"/>
                </a:cubicBezTo>
                <a:cubicBezTo>
                  <a:pt x="6936448" y="610972"/>
                  <a:pt x="6990720" y="654460"/>
                  <a:pt x="7015839" y="753992"/>
                </a:cubicBezTo>
                <a:cubicBezTo>
                  <a:pt x="6916264" y="713640"/>
                  <a:pt x="6820280" y="763407"/>
                  <a:pt x="6723848" y="735160"/>
                </a:cubicBezTo>
                <a:cubicBezTo>
                  <a:pt x="6698731" y="727988"/>
                  <a:pt x="6658813" y="738747"/>
                  <a:pt x="6672268" y="773268"/>
                </a:cubicBezTo>
                <a:cubicBezTo>
                  <a:pt x="6684828" y="805550"/>
                  <a:pt x="6726540" y="828861"/>
                  <a:pt x="6652532" y="822585"/>
                </a:cubicBezTo>
                <a:cubicBezTo>
                  <a:pt x="6599609" y="818101"/>
                  <a:pt x="6495999" y="854418"/>
                  <a:pt x="6539505" y="863382"/>
                </a:cubicBezTo>
                <a:cubicBezTo>
                  <a:pt x="6594225" y="874593"/>
                  <a:pt x="6647600" y="890733"/>
                  <a:pt x="6717122" y="909114"/>
                </a:cubicBezTo>
                <a:cubicBezTo>
                  <a:pt x="6640423" y="939151"/>
                  <a:pt x="6585254" y="932874"/>
                  <a:pt x="6527397" y="909114"/>
                </a:cubicBezTo>
                <a:cubicBezTo>
                  <a:pt x="6457427" y="880419"/>
                  <a:pt x="6366375" y="845451"/>
                  <a:pt x="6309411" y="877731"/>
                </a:cubicBezTo>
                <a:cubicBezTo>
                  <a:pt x="6224192" y="926151"/>
                  <a:pt x="6153325" y="895663"/>
                  <a:pt x="6077077" y="887593"/>
                </a:cubicBezTo>
                <a:lnTo>
                  <a:pt x="6076642" y="887537"/>
                </a:lnTo>
                <a:lnTo>
                  <a:pt x="6032390" y="898600"/>
                </a:lnTo>
                <a:cubicBezTo>
                  <a:pt x="6023409" y="901866"/>
                  <a:pt x="6017756" y="911989"/>
                  <a:pt x="6008536" y="914503"/>
                </a:cubicBezTo>
                <a:cubicBezTo>
                  <a:pt x="5987921" y="920125"/>
                  <a:pt x="5964038" y="912898"/>
                  <a:pt x="5944926" y="922454"/>
                </a:cubicBezTo>
                <a:cubicBezTo>
                  <a:pt x="5934324" y="927755"/>
                  <a:pt x="5934324" y="943657"/>
                  <a:pt x="5929023" y="954259"/>
                </a:cubicBezTo>
                <a:cubicBezTo>
                  <a:pt x="5933305" y="967105"/>
                  <a:pt x="5936344" y="975942"/>
                  <a:pt x="5938641" y="983356"/>
                </a:cubicBezTo>
                <a:lnTo>
                  <a:pt x="5941380" y="994243"/>
                </a:lnTo>
                <a:lnTo>
                  <a:pt x="6022639" y="1012399"/>
                </a:lnTo>
                <a:cubicBezTo>
                  <a:pt x="6231931" y="1059643"/>
                  <a:pt x="6435672" y="1112210"/>
                  <a:pt x="6620687" y="1222947"/>
                </a:cubicBezTo>
                <a:cubicBezTo>
                  <a:pt x="6604990" y="1244018"/>
                  <a:pt x="6525153" y="1304094"/>
                  <a:pt x="6557895" y="1308577"/>
                </a:cubicBezTo>
                <a:cubicBezTo>
                  <a:pt x="6649842" y="1321581"/>
                  <a:pt x="6731472" y="1365517"/>
                  <a:pt x="6815348" y="1401831"/>
                </a:cubicBezTo>
                <a:cubicBezTo>
                  <a:pt x="6851679" y="1417523"/>
                  <a:pt x="6895633" y="1438147"/>
                  <a:pt x="6878591" y="1494187"/>
                </a:cubicBezTo>
                <a:cubicBezTo>
                  <a:pt x="6847640" y="1509878"/>
                  <a:pt x="6824766" y="1487911"/>
                  <a:pt x="6799202" y="1486118"/>
                </a:cubicBezTo>
                <a:cubicBezTo>
                  <a:pt x="6773186" y="1484326"/>
                  <a:pt x="6714877" y="1495981"/>
                  <a:pt x="6731027" y="1503602"/>
                </a:cubicBezTo>
                <a:cubicBezTo>
                  <a:pt x="6804583" y="1538124"/>
                  <a:pt x="6672268" y="1621067"/>
                  <a:pt x="6759282" y="1621067"/>
                </a:cubicBezTo>
                <a:cubicBezTo>
                  <a:pt x="6905053" y="1621514"/>
                  <a:pt x="6982647" y="1768566"/>
                  <a:pt x="7123035" y="1772603"/>
                </a:cubicBezTo>
                <a:cubicBezTo>
                  <a:pt x="7145459" y="1773049"/>
                  <a:pt x="7156224" y="1799053"/>
                  <a:pt x="7155777" y="1821919"/>
                </a:cubicBezTo>
                <a:cubicBezTo>
                  <a:pt x="7155777" y="1849268"/>
                  <a:pt x="7135144" y="1854199"/>
                  <a:pt x="7112270" y="1856890"/>
                </a:cubicBezTo>
                <a:cubicBezTo>
                  <a:pt x="7077284" y="1860923"/>
                  <a:pt x="7040954" y="1821919"/>
                  <a:pt x="6994755" y="1874821"/>
                </a:cubicBezTo>
                <a:cubicBezTo>
                  <a:pt x="7077735" y="1905755"/>
                  <a:pt x="7160709" y="1936693"/>
                  <a:pt x="7159364" y="2042948"/>
                </a:cubicBezTo>
                <a:cubicBezTo>
                  <a:pt x="7158916" y="2071638"/>
                  <a:pt x="7193452" y="2082399"/>
                  <a:pt x="7219467" y="2089573"/>
                </a:cubicBezTo>
                <a:cubicBezTo>
                  <a:pt x="7262526" y="2101231"/>
                  <a:pt x="7298853" y="2121854"/>
                  <a:pt x="7322179" y="2161756"/>
                </a:cubicBezTo>
                <a:cubicBezTo>
                  <a:pt x="7321730" y="2169378"/>
                  <a:pt x="7321281" y="2177446"/>
                  <a:pt x="7323974" y="2183724"/>
                </a:cubicBezTo>
                <a:cubicBezTo>
                  <a:pt x="7316349" y="2280115"/>
                  <a:pt x="7253555" y="2277424"/>
                  <a:pt x="7184034" y="2261285"/>
                </a:cubicBezTo>
                <a:cubicBezTo>
                  <a:pt x="7101058" y="2241558"/>
                  <a:pt x="7018978" y="2205691"/>
                  <a:pt x="6931516" y="2240212"/>
                </a:cubicBezTo>
                <a:cubicBezTo>
                  <a:pt x="7054861" y="2286391"/>
                  <a:pt x="7188967" y="2289976"/>
                  <a:pt x="7304686" y="2355883"/>
                </a:cubicBezTo>
                <a:cubicBezTo>
                  <a:pt x="6881280" y="2367989"/>
                  <a:pt x="6507211" y="2159959"/>
                  <a:pt x="6096813" y="2080160"/>
                </a:cubicBezTo>
                <a:cubicBezTo>
                  <a:pt x="6110718" y="2133508"/>
                  <a:pt x="6143907" y="2144268"/>
                  <a:pt x="6173959" y="2152340"/>
                </a:cubicBezTo>
                <a:cubicBezTo>
                  <a:pt x="6325561" y="2192691"/>
                  <a:pt x="6458320" y="2272943"/>
                  <a:pt x="6596469" y="2342432"/>
                </a:cubicBezTo>
                <a:cubicBezTo>
                  <a:pt x="6653429" y="2371125"/>
                  <a:pt x="6694695" y="2399820"/>
                  <a:pt x="6716224" y="2461690"/>
                </a:cubicBezTo>
                <a:cubicBezTo>
                  <a:pt x="6735511" y="2517732"/>
                  <a:pt x="6772739" y="2543736"/>
                  <a:pt x="6841810" y="2527594"/>
                </a:cubicBezTo>
                <a:cubicBezTo>
                  <a:pt x="6897875" y="2514144"/>
                  <a:pt x="6959322" y="2521317"/>
                  <a:pt x="7018080" y="2526249"/>
                </a:cubicBezTo>
                <a:cubicBezTo>
                  <a:pt x="7085808" y="2531629"/>
                  <a:pt x="7161607" y="2594845"/>
                  <a:pt x="7143217" y="2627573"/>
                </a:cubicBezTo>
                <a:cubicBezTo>
                  <a:pt x="7111823" y="2683166"/>
                  <a:pt x="7059345" y="2655370"/>
                  <a:pt x="7012697" y="2649094"/>
                </a:cubicBezTo>
                <a:cubicBezTo>
                  <a:pt x="6959771" y="2641473"/>
                  <a:pt x="6861547" y="2625779"/>
                  <a:pt x="6859752" y="2632505"/>
                </a:cubicBezTo>
                <a:cubicBezTo>
                  <a:pt x="6825212" y="2771936"/>
                  <a:pt x="6582114" y="2650439"/>
                  <a:pt x="6529636" y="2637883"/>
                </a:cubicBezTo>
                <a:cubicBezTo>
                  <a:pt x="6464154" y="2622192"/>
                  <a:pt x="6402705" y="2650887"/>
                  <a:pt x="6340360" y="2657610"/>
                </a:cubicBezTo>
                <a:cubicBezTo>
                  <a:pt x="6284743" y="2663887"/>
                  <a:pt x="5970330" y="2683166"/>
                  <a:pt x="5905294" y="2623984"/>
                </a:cubicBezTo>
                <a:cubicBezTo>
                  <a:pt x="5896322" y="2670163"/>
                  <a:pt x="5915159" y="2688993"/>
                  <a:pt x="5930860" y="2710066"/>
                </a:cubicBezTo>
                <a:cubicBezTo>
                  <a:pt x="5952838" y="2740102"/>
                  <a:pt x="5956426" y="2761175"/>
                  <a:pt x="5914710" y="2784935"/>
                </a:cubicBezTo>
                <a:cubicBezTo>
                  <a:pt x="5795853" y="2853086"/>
                  <a:pt x="5797649" y="2855325"/>
                  <a:pt x="5908433" y="2947683"/>
                </a:cubicBezTo>
                <a:cubicBezTo>
                  <a:pt x="5913818" y="2951715"/>
                  <a:pt x="5911572" y="2965167"/>
                  <a:pt x="5912470" y="2974134"/>
                </a:cubicBezTo>
                <a:cubicBezTo>
                  <a:pt x="5883316" y="2988480"/>
                  <a:pt x="5849228" y="2952613"/>
                  <a:pt x="5815141" y="2991171"/>
                </a:cubicBezTo>
                <a:cubicBezTo>
                  <a:pt x="5963601" y="3160638"/>
                  <a:pt x="6190105" y="3202332"/>
                  <a:pt x="6395082" y="3329661"/>
                </a:cubicBezTo>
                <a:cubicBezTo>
                  <a:pt x="6229127" y="3371803"/>
                  <a:pt x="6129555" y="3224751"/>
                  <a:pt x="6007557" y="3243581"/>
                </a:cubicBezTo>
                <a:cubicBezTo>
                  <a:pt x="5946560" y="3289760"/>
                  <a:pt x="6127760" y="3363734"/>
                  <a:pt x="5955079" y="3385704"/>
                </a:cubicBezTo>
                <a:cubicBezTo>
                  <a:pt x="6029985" y="3426052"/>
                  <a:pt x="6085601" y="3465503"/>
                  <a:pt x="6137180" y="3512133"/>
                </a:cubicBezTo>
                <a:cubicBezTo>
                  <a:pt x="6229127" y="3595522"/>
                  <a:pt x="6247069" y="3650219"/>
                  <a:pt x="6204457" y="3762302"/>
                </a:cubicBezTo>
                <a:cubicBezTo>
                  <a:pt x="6176648" y="3835828"/>
                  <a:pt x="6135833" y="3903528"/>
                  <a:pt x="6171716" y="3990952"/>
                </a:cubicBezTo>
                <a:cubicBezTo>
                  <a:pt x="6196832" y="4051028"/>
                  <a:pt x="6186964" y="4090479"/>
                  <a:pt x="6093674" y="4063580"/>
                </a:cubicBezTo>
                <a:cubicBezTo>
                  <a:pt x="5993205" y="4034885"/>
                  <a:pt x="5955530" y="4088685"/>
                  <a:pt x="5980645" y="4194045"/>
                </a:cubicBezTo>
                <a:cubicBezTo>
                  <a:pt x="5996791" y="4261744"/>
                  <a:pt x="5979747" y="4282366"/>
                  <a:pt x="5910676" y="4274743"/>
                </a:cubicBezTo>
                <a:cubicBezTo>
                  <a:pt x="5834426" y="4266226"/>
                  <a:pt x="5761765" y="4221841"/>
                  <a:pt x="5667577" y="4243362"/>
                </a:cubicBezTo>
                <a:cubicBezTo>
                  <a:pt x="5742928" y="4366207"/>
                  <a:pt x="5903948" y="4331236"/>
                  <a:pt x="5991859" y="4448252"/>
                </a:cubicBezTo>
                <a:cubicBezTo>
                  <a:pt x="5886904" y="4448697"/>
                  <a:pt x="5806617" y="4448252"/>
                  <a:pt x="5729024" y="4422695"/>
                </a:cubicBezTo>
                <a:cubicBezTo>
                  <a:pt x="5696728" y="4412381"/>
                  <a:pt x="5661295" y="4401625"/>
                  <a:pt x="5643357" y="4437041"/>
                </a:cubicBezTo>
                <a:cubicBezTo>
                  <a:pt x="5622274" y="4479633"/>
                  <a:pt x="5665781" y="4495772"/>
                  <a:pt x="5692243" y="4503395"/>
                </a:cubicBezTo>
                <a:cubicBezTo>
                  <a:pt x="5766702" y="4524914"/>
                  <a:pt x="5823661" y="4576025"/>
                  <a:pt x="5885111" y="4615926"/>
                </a:cubicBezTo>
                <a:cubicBezTo>
                  <a:pt x="6020115" y="4703353"/>
                  <a:pt x="6168129" y="4776430"/>
                  <a:pt x="6282503" y="4920793"/>
                </a:cubicBezTo>
                <a:cubicBezTo>
                  <a:pt x="6138526" y="4884029"/>
                  <a:pt x="6031329" y="4798399"/>
                  <a:pt x="5897668" y="4780915"/>
                </a:cubicBezTo>
                <a:cubicBezTo>
                  <a:pt x="6013387" y="4912275"/>
                  <a:pt x="6162296" y="4998804"/>
                  <a:pt x="6303132" y="5094297"/>
                </a:cubicBezTo>
                <a:cubicBezTo>
                  <a:pt x="6343501" y="5121199"/>
                  <a:pt x="6384317" y="5139580"/>
                  <a:pt x="6393287" y="5198310"/>
                </a:cubicBezTo>
                <a:cubicBezTo>
                  <a:pt x="6410780" y="5312186"/>
                  <a:pt x="6463257" y="5406336"/>
                  <a:pt x="6575386" y="5456548"/>
                </a:cubicBezTo>
                <a:cubicBezTo>
                  <a:pt x="6576284" y="5457000"/>
                  <a:pt x="6570007" y="5474037"/>
                  <a:pt x="6566415" y="5485690"/>
                </a:cubicBezTo>
                <a:cubicBezTo>
                  <a:pt x="6497793" y="5489279"/>
                  <a:pt x="6443521" y="5422027"/>
                  <a:pt x="6356059" y="5443995"/>
                </a:cubicBezTo>
                <a:cubicBezTo>
                  <a:pt x="6439934" y="5535454"/>
                  <a:pt x="6509903" y="5617502"/>
                  <a:pt x="6628762" y="5660990"/>
                </a:cubicBezTo>
                <a:cubicBezTo>
                  <a:pt x="6723848" y="5695511"/>
                  <a:pt x="6841363" y="5715686"/>
                  <a:pt x="6910436" y="5827767"/>
                </a:cubicBezTo>
                <a:cubicBezTo>
                  <a:pt x="6830149" y="5849739"/>
                  <a:pt x="6770494" y="5821942"/>
                  <a:pt x="6710393" y="5802214"/>
                </a:cubicBezTo>
                <a:cubicBezTo>
                  <a:pt x="6618446" y="5771728"/>
                  <a:pt x="6527397" y="5737208"/>
                  <a:pt x="6435448" y="5706719"/>
                </a:cubicBezTo>
                <a:cubicBezTo>
                  <a:pt x="6400463" y="5695062"/>
                  <a:pt x="6362338" y="5686991"/>
                  <a:pt x="6339913" y="5742586"/>
                </a:cubicBezTo>
                <a:cubicBezTo>
                  <a:pt x="6456978" y="5754244"/>
                  <a:pt x="6526948" y="5829564"/>
                  <a:pt x="6600503" y="5900398"/>
                </a:cubicBezTo>
                <a:cubicBezTo>
                  <a:pt x="6641770" y="5940299"/>
                  <a:pt x="6675410" y="5993652"/>
                  <a:pt x="6749863" y="5973478"/>
                </a:cubicBezTo>
                <a:cubicBezTo>
                  <a:pt x="6788885" y="5962718"/>
                  <a:pt x="6813554" y="5992754"/>
                  <a:pt x="6809515" y="6029519"/>
                </a:cubicBezTo>
                <a:cubicBezTo>
                  <a:pt x="6794715" y="6159089"/>
                  <a:pt x="6885766" y="6204369"/>
                  <a:pt x="6979954" y="6229474"/>
                </a:cubicBezTo>
                <a:cubicBezTo>
                  <a:pt x="7158469" y="6276549"/>
                  <a:pt x="7306929" y="6387287"/>
                  <a:pt x="7480509" y="6447812"/>
                </a:cubicBezTo>
                <a:cubicBezTo>
                  <a:pt x="7649154" y="6506545"/>
                  <a:pt x="7779672" y="6645975"/>
                  <a:pt x="7948764" y="6719056"/>
                </a:cubicBezTo>
                <a:cubicBezTo>
                  <a:pt x="8040603" y="6758733"/>
                  <a:pt x="8129409" y="6806985"/>
                  <a:pt x="8221244" y="6848868"/>
                </a:cubicBezTo>
                <a:lnTo>
                  <a:pt x="824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3F5CAA-7EFA-4C3C-7630-953F91B8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720524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Raleway" pitchFamily="2" charset="0"/>
              </a:rPr>
              <a:t>Visuals</a:t>
            </a:r>
            <a:endParaRPr lang="zh-CN" altLang="en-US" b="1" dirty="0">
              <a:latin typeface="Raleway" pitchFamily="2" charset="0"/>
            </a:endParaRPr>
          </a:p>
        </p:txBody>
      </p:sp>
      <p:sp>
        <p:nvSpPr>
          <p:cNvPr id="69" name="内容占位符 2">
            <a:extLst>
              <a:ext uri="{FF2B5EF4-FFF2-40B4-BE49-F238E27FC236}">
                <a16:creationId xmlns:a16="http://schemas.microsoft.com/office/drawing/2014/main" id="{F5578A30-2B11-1922-CF36-82BDDCA2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5037"/>
            <a:ext cx="5234271" cy="3911925"/>
          </a:xfrm>
        </p:spPr>
        <p:txBody>
          <a:bodyPr>
            <a:normAutofit/>
          </a:bodyPr>
          <a:lstStyle/>
          <a:p>
            <a:pPr marL="0" indent="0">
              <a:spcBef>
                <a:spcPts val="60"/>
              </a:spcBef>
              <a:buNone/>
            </a:pPr>
            <a:r>
              <a:rPr lang="en-US" altLang="zh-CN" sz="1400" dirty="0">
                <a:latin typeface="Raleway" pitchFamily="2" charset="0"/>
              </a:rPr>
              <a:t>Color – 4/5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Decent contrast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Mostly consistent color palette.</a:t>
            </a:r>
          </a:p>
          <a:p>
            <a:pPr marL="0" indent="0">
              <a:spcBef>
                <a:spcPts val="60"/>
              </a:spcBef>
              <a:buNone/>
            </a:pPr>
            <a:r>
              <a:rPr lang="en-US" altLang="zh-CN" sz="1400" dirty="0">
                <a:latin typeface="Raleway" pitchFamily="2" charset="0"/>
              </a:rPr>
              <a:t>Images – 3.5/5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Relatively high quality(sourced photos are mostly above 1080p)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Poor optimization for certain photos – largest paint taking upwards of 2.2 seconds on a simulated 10mb/s (almost six times the speed of school </a:t>
            </a:r>
            <a:r>
              <a:rPr lang="en-US" altLang="zh-CN" sz="1400" dirty="0" err="1">
                <a:latin typeface="Raleway" pitchFamily="2" charset="0"/>
              </a:rPr>
              <a:t>wifi</a:t>
            </a:r>
            <a:r>
              <a:rPr lang="en-US" altLang="zh-CN" sz="1400" dirty="0">
                <a:latin typeface="Raleway" pitchFamily="2" charset="0"/>
              </a:rPr>
              <a:t>) network over 40ms of ping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Alt text present for half of photos</a:t>
            </a:r>
          </a:p>
          <a:p>
            <a:pPr marL="0" indent="0">
              <a:spcBef>
                <a:spcPts val="60"/>
              </a:spcBef>
              <a:buNone/>
            </a:pPr>
            <a:r>
              <a:rPr lang="en-US" altLang="zh-CN" sz="1400" dirty="0">
                <a:latin typeface="Raleway" pitchFamily="2" charset="0"/>
              </a:rPr>
              <a:t>Icons &amp; Graphics – 0/5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No graphics/icons present</a:t>
            </a:r>
          </a:p>
          <a:p>
            <a:pPr marL="0" indent="0">
              <a:spcBef>
                <a:spcPts val="60"/>
              </a:spcBef>
              <a:buNone/>
            </a:pPr>
            <a:r>
              <a:rPr lang="en-US" altLang="zh-CN" sz="1400" dirty="0">
                <a:latin typeface="Raleway" pitchFamily="2" charset="0"/>
              </a:rPr>
              <a:t>Layout – 3/5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Great whitespace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Clear visual hierarchy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Less that poor grid alignment</a:t>
            </a:r>
          </a:p>
          <a:p>
            <a:pPr lvl="1">
              <a:spcBef>
                <a:spcPts val="60"/>
              </a:spcBef>
            </a:pPr>
            <a:r>
              <a:rPr lang="en-US" altLang="zh-CN" sz="1400" dirty="0">
                <a:latin typeface="Raleway" pitchFamily="2" charset="0"/>
              </a:rPr>
              <a:t>Scaling problems for my 16:10 screen</a:t>
            </a:r>
          </a:p>
        </p:txBody>
      </p:sp>
      <p:pic>
        <p:nvPicPr>
          <p:cNvPr id="7" name="图片 6" descr="图形用户界面, 网站&#10;&#10;AI 生成的内容可能不正确。">
            <a:extLst>
              <a:ext uri="{FF2B5EF4-FFF2-40B4-BE49-F238E27FC236}">
                <a16:creationId xmlns:a16="http://schemas.microsoft.com/office/drawing/2014/main" id="{0D99A4F0-6B13-76E4-4919-7A072147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43"/>
          <a:stretch>
            <a:fillRect/>
          </a:stretch>
        </p:blipFill>
        <p:spPr>
          <a:xfrm>
            <a:off x="7035267" y="3801009"/>
            <a:ext cx="4318532" cy="2457703"/>
          </a:xfrm>
          <a:prstGeom prst="rect">
            <a:avLst/>
          </a:prstGeom>
        </p:spPr>
      </p:pic>
      <p:pic>
        <p:nvPicPr>
          <p:cNvPr id="27" name="图片 26" descr="电脑萤幕画面&#10;&#10;AI 生成的内容可能不正确。">
            <a:extLst>
              <a:ext uri="{FF2B5EF4-FFF2-40B4-BE49-F238E27FC236}">
                <a16:creationId xmlns:a16="http://schemas.microsoft.com/office/drawing/2014/main" id="{82A6B012-86EC-B926-D6BB-C786C80282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74" t="26920" r="3024" b="23664"/>
          <a:stretch>
            <a:fillRect/>
          </a:stretch>
        </p:blipFill>
        <p:spPr>
          <a:xfrm>
            <a:off x="7282995" y="362257"/>
            <a:ext cx="3823076" cy="3066743"/>
          </a:xfrm>
          <a:prstGeom prst="rect">
            <a:avLst/>
          </a:prstGeom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D6C9811-349F-7D4E-1E5D-12E399FCF03A}"/>
              </a:ext>
            </a:extLst>
          </p:cNvPr>
          <p:cNvCxnSpPr>
            <a:cxnSpLocks/>
          </p:cNvCxnSpPr>
          <p:nvPr/>
        </p:nvCxnSpPr>
        <p:spPr>
          <a:xfrm>
            <a:off x="9189792" y="3714199"/>
            <a:ext cx="0" cy="274320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E276CDE-D313-11E8-B7EC-BE058BBBC43A}"/>
              </a:ext>
            </a:extLst>
          </p:cNvPr>
          <p:cNvCxnSpPr>
            <a:cxnSpLocks/>
          </p:cNvCxnSpPr>
          <p:nvPr/>
        </p:nvCxnSpPr>
        <p:spPr>
          <a:xfrm flipH="1">
            <a:off x="9239813" y="3654001"/>
            <a:ext cx="124106" cy="81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6CCA875E-C374-52D2-5F6B-ED94C55C396B}"/>
              </a:ext>
            </a:extLst>
          </p:cNvPr>
          <p:cNvSpPr txBox="1">
            <a:spLocks/>
          </p:cNvSpPr>
          <p:nvPr/>
        </p:nvSpPr>
        <p:spPr>
          <a:xfrm>
            <a:off x="9304378" y="3494700"/>
            <a:ext cx="1801693" cy="340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latin typeface="Raleway" pitchFamily="2" charset="0"/>
              </a:rPr>
              <a:t>Center of page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D27D2C9-971A-09B3-CCC8-B44BA6930AB8}"/>
              </a:ext>
            </a:extLst>
          </p:cNvPr>
          <p:cNvCxnSpPr>
            <a:cxnSpLocks/>
          </p:cNvCxnSpPr>
          <p:nvPr/>
        </p:nvCxnSpPr>
        <p:spPr>
          <a:xfrm flipH="1">
            <a:off x="10205224" y="2190394"/>
            <a:ext cx="200325" cy="1492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14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2F9928D-3543-E0E5-16DE-015B254E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anchor="b">
            <a:normAutofit/>
          </a:bodyPr>
          <a:lstStyle/>
          <a:p>
            <a:r>
              <a:rPr lang="en-US" altLang="zh-CN" sz="4800" b="1" dirty="0">
                <a:latin typeface="Raleway" pitchFamily="2" charset="0"/>
              </a:rPr>
              <a:t>Text</a:t>
            </a:r>
            <a:endParaRPr lang="zh-CN" altLang="en-US" sz="4800" b="1" dirty="0">
              <a:latin typeface="Raleway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4701F4-8EF9-8501-2279-9D9389ED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spcBef>
                <a:spcPts val="90"/>
              </a:spcBef>
              <a:buNone/>
            </a:pPr>
            <a:r>
              <a:rPr lang="en-US" altLang="zh-CN" sz="1600" dirty="0">
                <a:latin typeface="Raleway" pitchFamily="2" charset="0"/>
              </a:rPr>
              <a:t>Typography – 4/5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Inconsistent but readable font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Clear visual hierarchy</a:t>
            </a:r>
          </a:p>
          <a:p>
            <a:pPr marL="0" indent="0">
              <a:spcBef>
                <a:spcPts val="90"/>
              </a:spcBef>
              <a:buNone/>
            </a:pPr>
            <a:r>
              <a:rPr lang="en-US" altLang="zh-CN" sz="1600" dirty="0">
                <a:latin typeface="Raleway" pitchFamily="2" charset="0"/>
              </a:rPr>
              <a:t>Text alignment &amp; layout – 3/5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Left-aligned at the appropriate places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Contrast questionable at some places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Inconsistent sizing/spacing/scaling</a:t>
            </a:r>
          </a:p>
          <a:p>
            <a:pPr marL="0" indent="0">
              <a:spcBef>
                <a:spcPts val="90"/>
              </a:spcBef>
              <a:buNone/>
            </a:pPr>
            <a:r>
              <a:rPr lang="en-US" altLang="zh-CN" sz="1600" dirty="0">
                <a:latin typeface="Raleway" pitchFamily="2" charset="0"/>
              </a:rPr>
              <a:t>Tone &amp; content presentation – 3/5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Little to no jargon, clear text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Inconsistent formatting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Slightly variable tone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Lots of grammatical mistakes and missed capitalization</a:t>
            </a:r>
          </a:p>
          <a:p>
            <a:pPr marL="0" indent="0">
              <a:spcBef>
                <a:spcPts val="90"/>
              </a:spcBef>
              <a:buNone/>
            </a:pPr>
            <a:r>
              <a:rPr lang="en-US" altLang="zh-CN" sz="1600" dirty="0">
                <a:latin typeface="Raleway" pitchFamily="2" charset="0"/>
              </a:rPr>
              <a:t>Text &amp; Graphic interaction – 4/5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Decent visual flow</a:t>
            </a:r>
          </a:p>
          <a:p>
            <a:pPr lvl="1">
              <a:spcBef>
                <a:spcPts val="90"/>
              </a:spcBef>
            </a:pPr>
            <a:r>
              <a:rPr lang="en-US" altLang="zh-CN" sz="1400" dirty="0">
                <a:latin typeface="Raleway" pitchFamily="2" charset="0"/>
              </a:rPr>
              <a:t>Text and images aligned</a:t>
            </a:r>
          </a:p>
        </p:txBody>
      </p:sp>
      <p:pic>
        <p:nvPicPr>
          <p:cNvPr id="6" name="图片 5" descr="图形用户界面, 网站&#10;&#10;AI 生成的内容可能不正确。">
            <a:extLst>
              <a:ext uri="{FF2B5EF4-FFF2-40B4-BE49-F238E27FC236}">
                <a16:creationId xmlns:a16="http://schemas.microsoft.com/office/drawing/2014/main" id="{F5B45654-2103-3D31-05B9-50586DC6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43"/>
          <a:stretch>
            <a:fillRect/>
          </a:stretch>
        </p:blipFill>
        <p:spPr>
          <a:xfrm>
            <a:off x="6779626" y="517600"/>
            <a:ext cx="4820188" cy="2743200"/>
          </a:xfrm>
          <a:prstGeom prst="rect">
            <a:avLst/>
          </a:prstGeom>
        </p:spPr>
      </p:pic>
      <p:pic>
        <p:nvPicPr>
          <p:cNvPr id="5" name="图片 4" descr="图形用户界面, 网站&#10;&#10;AI 生成的内容可能不正确。">
            <a:extLst>
              <a:ext uri="{FF2B5EF4-FFF2-40B4-BE49-F238E27FC236}">
                <a16:creationId xmlns:a16="http://schemas.microsoft.com/office/drawing/2014/main" id="{516AEEA2-E29A-DE67-83FC-B82B4C934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7" t="9157"/>
          <a:stretch>
            <a:fillRect/>
          </a:stretch>
        </p:blipFill>
        <p:spPr>
          <a:xfrm>
            <a:off x="6771363" y="3429000"/>
            <a:ext cx="4836713" cy="2743200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90687E3-0C67-A6D9-C6FC-7A5ABA9F6CDD}"/>
              </a:ext>
            </a:extLst>
          </p:cNvPr>
          <p:cNvCxnSpPr/>
          <p:nvPr/>
        </p:nvCxnSpPr>
        <p:spPr>
          <a:xfrm flipV="1">
            <a:off x="8146542" y="4745334"/>
            <a:ext cx="110532" cy="110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4DF0DBD-7294-9461-8EDE-1A5A1B97573B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9189720" y="517600"/>
            <a:ext cx="0" cy="274320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4405FF75-AD17-B5FA-D4E7-B29D7E6F01BF}"/>
              </a:ext>
            </a:extLst>
          </p:cNvPr>
          <p:cNvCxnSpPr>
            <a:cxnSpLocks/>
          </p:cNvCxnSpPr>
          <p:nvPr/>
        </p:nvCxnSpPr>
        <p:spPr>
          <a:xfrm flipH="1">
            <a:off x="9189719" y="284214"/>
            <a:ext cx="200325" cy="1492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22177BB-5CF4-66BA-91C7-6BE27B24081C}"/>
              </a:ext>
            </a:extLst>
          </p:cNvPr>
          <p:cNvSpPr txBox="1">
            <a:spLocks/>
          </p:cNvSpPr>
          <p:nvPr/>
        </p:nvSpPr>
        <p:spPr>
          <a:xfrm>
            <a:off x="9326750" y="177234"/>
            <a:ext cx="1801693" cy="340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latin typeface="Raleway" pitchFamily="2" charset="0"/>
              </a:rPr>
              <a:t>Center of page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7B6875D-6C57-67AF-3432-38C76FBC238E}"/>
              </a:ext>
            </a:extLst>
          </p:cNvPr>
          <p:cNvCxnSpPr>
            <a:cxnSpLocks/>
          </p:cNvCxnSpPr>
          <p:nvPr/>
        </p:nvCxnSpPr>
        <p:spPr>
          <a:xfrm>
            <a:off x="8992662" y="5285503"/>
            <a:ext cx="100892" cy="103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itchFamily="2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A5CE9AE-54EA-8EEB-6F99-484785A9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altLang="zh-CN" sz="4000" b="1" dirty="0">
                <a:latin typeface="Raleway" pitchFamily="2" charset="0"/>
              </a:rPr>
              <a:t>Articles</a:t>
            </a:r>
            <a:endParaRPr lang="zh-CN" altLang="en-US" b="1" dirty="0">
              <a:latin typeface="Raleway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2892D-32D9-FA0C-09C5-EB460A74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Title – 5/5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Clear and highly relevant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Introduction - 4/5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Gives readers a firm understanding of the outline of the subject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“Definition &amp; scope” - 3/5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Describes all topics in social studies, but lacks detail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Only three short bullets for each “big idea”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“Importance” – 4/5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Introduces some professional positions that utilize topics of Social Studies subject</a:t>
            </a:r>
          </a:p>
          <a:p>
            <a:pPr lvl="1"/>
            <a:r>
              <a:rPr lang="en-US" altLang="zh-CN" sz="1400" dirty="0">
                <a:latin typeface="Raleway" pitchFamily="2" charset="0"/>
              </a:rPr>
              <a:t>Lack of detail.</a:t>
            </a:r>
          </a:p>
        </p:txBody>
      </p:sp>
      <p:pic>
        <p:nvPicPr>
          <p:cNvPr id="7" name="图片 6" descr="文本&#10;&#10;AI 生成的内容可能不正确。">
            <a:extLst>
              <a:ext uri="{FF2B5EF4-FFF2-40B4-BE49-F238E27FC236}">
                <a16:creationId xmlns:a16="http://schemas.microsoft.com/office/drawing/2014/main" id="{C656A095-63C7-176C-0BB6-B9781969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8" t="8957" r="4478"/>
          <a:stretch>
            <a:fillRect/>
          </a:stretch>
        </p:blipFill>
        <p:spPr>
          <a:xfrm>
            <a:off x="7076289" y="774285"/>
            <a:ext cx="4129876" cy="2581173"/>
          </a:xfrm>
          <a:prstGeom prst="rect">
            <a:avLst/>
          </a:prstGeom>
        </p:spPr>
      </p:pic>
      <p:pic>
        <p:nvPicPr>
          <p:cNvPr id="9" name="图片 8" descr="图形用户界面, 文本, 网站&#10;&#10;AI 生成的内容可能不正确。">
            <a:extLst>
              <a:ext uri="{FF2B5EF4-FFF2-40B4-BE49-F238E27FC236}">
                <a16:creationId xmlns:a16="http://schemas.microsoft.com/office/drawing/2014/main" id="{E7B00C5A-ED55-F347-8B48-BF0A3EC9F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78" t="9509" r="4478" b="-552"/>
          <a:stretch>
            <a:fillRect/>
          </a:stretch>
        </p:blipFill>
        <p:spPr>
          <a:xfrm>
            <a:off x="7076289" y="3575074"/>
            <a:ext cx="4129876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4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6" name="Rectangle 4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itchFamily="2" charset="0"/>
              </a:endParaRPr>
            </a:p>
          </p:txBody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itchFamily="2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5745558-FC84-A679-C2EE-0A93ABFB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 fontScale="90000"/>
          </a:bodyPr>
          <a:lstStyle/>
          <a:p>
            <a:r>
              <a:rPr lang="en-US" altLang="zh-CN" b="1" dirty="0">
                <a:latin typeface="Raleway" pitchFamily="2" charset="0"/>
              </a:rPr>
              <a:t>Articles Continued</a:t>
            </a:r>
            <a:endParaRPr lang="zh-CN" altLang="en-US" b="1" dirty="0">
              <a:latin typeface="Raleway" pitchFamily="2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4408DD-BEF6-6565-C01B-E8CE45EE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“Learning Outcomes &amp; Objectives” - 4/5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Appropriately outlines learning outcomes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Uses JS for an image that is dependent on the selected text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“Recent Developments/Examples” - 0/5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Nothing of such topic visible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Conclusion – 0/5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Nothing of such visible</a:t>
            </a:r>
          </a:p>
          <a:p>
            <a:pPr marL="0" indent="0">
              <a:buNone/>
            </a:pPr>
            <a:r>
              <a:rPr lang="en-US" altLang="zh-CN" sz="1600" dirty="0">
                <a:latin typeface="Raleway" pitchFamily="2" charset="0"/>
              </a:rPr>
              <a:t>Style and Format – 4/5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Mostly formal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Little to no jargon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Sightly unclear language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Appropriate flow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电脑萤幕的截图&#10;&#10;AI 生成的内容可能不正确。">
            <a:extLst>
              <a:ext uri="{FF2B5EF4-FFF2-40B4-BE49-F238E27FC236}">
                <a16:creationId xmlns:a16="http://schemas.microsoft.com/office/drawing/2014/main" id="{B3140735-496C-A609-43E4-37EA8FA7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" t="16730" r="-293" b="3338"/>
          <a:stretch>
            <a:fillRect/>
          </a:stretch>
        </p:blipFill>
        <p:spPr>
          <a:xfrm>
            <a:off x="6841066" y="924963"/>
            <a:ext cx="4305905" cy="215106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图形用户界面, 网站&#10;&#10;AI 生成的内容可能不正确。">
            <a:extLst>
              <a:ext uri="{FF2B5EF4-FFF2-40B4-BE49-F238E27FC236}">
                <a16:creationId xmlns:a16="http://schemas.microsoft.com/office/drawing/2014/main" id="{BF1308DD-D578-57AA-511F-23EE72A4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0" r="-4" b="12537"/>
          <a:stretch>
            <a:fillRect/>
          </a:stretch>
        </p:blipFill>
        <p:spPr>
          <a:xfrm>
            <a:off x="6841066" y="3786717"/>
            <a:ext cx="4305905" cy="2151062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47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 descr="图形用户界面, 网站&#10;&#10;AI 生成的内容可能不正确。">
            <a:extLst>
              <a:ext uri="{FF2B5EF4-FFF2-40B4-BE49-F238E27FC236}">
                <a16:creationId xmlns:a16="http://schemas.microsoft.com/office/drawing/2014/main" id="{561498DB-C100-28E8-01F7-48E0A4DD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84" r="26577" b="2"/>
          <a:stretch>
            <a:fillRect/>
          </a:stretch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8" name="图片 17" descr="文本&#10;&#10;AI 生成的内容可能不正确。">
            <a:extLst>
              <a:ext uri="{FF2B5EF4-FFF2-40B4-BE49-F238E27FC236}">
                <a16:creationId xmlns:a16="http://schemas.microsoft.com/office/drawing/2014/main" id="{4420041F-6716-C903-26EB-EBF380A9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89" t="14418" r="31413" b="49963"/>
          <a:stretch>
            <a:fillRect/>
          </a:stretch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EA4DFE28-F6CA-AE5C-9F54-14A65E15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03" t="46882" r="33572" b="13523"/>
          <a:stretch>
            <a:fillRect/>
          </a:stretch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F6B1A8-CEDD-5AF9-4FE0-4902ACF29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6431" r="17311" b="7274"/>
          <a:stretch>
            <a:fillRect/>
          </a:stretch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42ECDC1-900F-5DC8-5C3A-0FBED0B5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FFFF"/>
                </a:solidFill>
                <a:latin typeface="Raleway" pitchFamily="2" charset="0"/>
              </a:rPr>
              <a:t>Nitpicks</a:t>
            </a:r>
            <a:endParaRPr lang="zh-CN" altLang="en-US" sz="4000" b="1" dirty="0">
              <a:solidFill>
                <a:srgbClr val="FFFFFF"/>
              </a:solidFill>
              <a:latin typeface="Raleway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EBA404-285C-2CDF-6845-55768C431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6654" r="28925" b="22582"/>
          <a:stretch>
            <a:fillRect/>
          </a:stretch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FE6D3D-0631-5B43-3BC8-495E6140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Unfinished Site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Uncentered Text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Uneven bevels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The “Introduction to Social Studies” background is too stretched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Page title doesn’t need to take up a full screen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No interview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Bad Lighthouse Score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Loads of unused JS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en-US" altLang="zh-CN" sz="1400" dirty="0">
                <a:solidFill>
                  <a:srgbClr val="FFFFFF"/>
                </a:solidFill>
                <a:latin typeface="Raleway" pitchFamily="2" charset="0"/>
              </a:rPr>
              <a:t>Some heading elements are not in a sequentially-descending order/labeled incorrectly</a:t>
            </a:r>
          </a:p>
        </p:txBody>
      </p:sp>
    </p:spTree>
    <p:extLst>
      <p:ext uri="{BB962C8B-B14F-4D97-AF65-F5344CB8AC3E}">
        <p14:creationId xmlns:p14="http://schemas.microsoft.com/office/powerpoint/2010/main" val="2926373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864A0B-4663-4052-A3D8-E2BB2CFCE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E1F57D-D057-42B6-892F-53671C75B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128343" cy="986306"/>
          </a:xfrm>
          <a:prstGeom prst="rect">
            <a:avLst/>
          </a:prstGeom>
          <a:pattFill prst="lgGrid">
            <a:fgClr>
              <a:srgbClr val="EBEEF2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384A10-A657-4D34-BCB2-06CF4B3AD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520" y="279792"/>
            <a:ext cx="7777823" cy="986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3618734-35A3-4D95-2850-D9E89A38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7275227" cy="68960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Raleway" pitchFamily="2" charset="0"/>
              </a:rPr>
              <a:t>Nitpicks Continued</a:t>
            </a:r>
            <a:endParaRPr lang="zh-CN" altLang="en-US" b="1" dirty="0">
              <a:solidFill>
                <a:srgbClr val="000000"/>
              </a:solidFill>
              <a:latin typeface="Raleway" pitchFamily="2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B65348-C2E3-2754-31FC-ED83D941C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4"/>
            <a:ext cx="4817441" cy="4742299"/>
          </a:xfrm>
        </p:spPr>
        <p:txBody>
          <a:bodyPr>
            <a:normAutofit lnSpcReduction="10000"/>
          </a:bodyPr>
          <a:lstStyle/>
          <a:p>
            <a:r>
              <a:rPr lang="en-US" altLang="zh-CN" sz="1600" dirty="0">
                <a:latin typeface="Raleway" pitchFamily="2" charset="0"/>
              </a:rPr>
              <a:t>Some pictures have hand colored in backgrounds</a:t>
            </a:r>
          </a:p>
          <a:p>
            <a:r>
              <a:rPr lang="en-US" altLang="zh-CN" sz="1600" dirty="0">
                <a:latin typeface="Raleway" pitchFamily="2" charset="0"/>
              </a:rPr>
              <a:t>Last image’s blurring doesn’t cover the top properly</a:t>
            </a:r>
          </a:p>
          <a:p>
            <a:r>
              <a:rPr lang="en-US" altLang="zh-CN" sz="1600" dirty="0">
                <a:latin typeface="Raleway" pitchFamily="2" charset="0"/>
              </a:rPr>
              <a:t>Page is blocked from indexing</a:t>
            </a:r>
          </a:p>
          <a:p>
            <a:r>
              <a:rPr lang="en-US" altLang="zh-CN" sz="1600" dirty="0">
                <a:latin typeface="Raleway" pitchFamily="2" charset="0"/>
              </a:rPr>
              <a:t>Animations too slow in certain cases</a:t>
            </a:r>
          </a:p>
          <a:p>
            <a:r>
              <a:rPr lang="en-US" altLang="zh-CN" sz="1600" dirty="0">
                <a:latin typeface="Raleway" pitchFamily="2" charset="0"/>
              </a:rPr>
              <a:t>No dropdown menu for “Subjects Page” in Header</a:t>
            </a:r>
          </a:p>
          <a:p>
            <a:r>
              <a:rPr lang="en-US" altLang="zh-CN" sz="1600" dirty="0">
                <a:latin typeface="Raleway" pitchFamily="2" charset="0"/>
              </a:rPr>
              <a:t>Painful LCP of 6.2 seconds on mobile view</a:t>
            </a:r>
          </a:p>
          <a:p>
            <a:r>
              <a:rPr lang="en-US" altLang="zh-CN" sz="1600" dirty="0">
                <a:latin typeface="Raleway" pitchFamily="2" charset="0"/>
              </a:rPr>
              <a:t>Severe scaling problems on simulated mobile environment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Text is out of boxes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Microscopic font size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Two pages worth of blank space</a:t>
            </a:r>
          </a:p>
          <a:p>
            <a:pPr lvl="1"/>
            <a:r>
              <a:rPr lang="en-US" altLang="zh-CN" sz="1600" dirty="0">
                <a:latin typeface="Raleway" pitchFamily="2" charset="0"/>
              </a:rPr>
              <a:t>Loads of empty text boxes</a:t>
            </a:r>
          </a:p>
          <a:p>
            <a:r>
              <a:rPr lang="en-US" altLang="zh-CN" sz="1600" dirty="0">
                <a:latin typeface="Raleway" pitchFamily="2" charset="0"/>
              </a:rPr>
              <a:t>Overuse of preconnected origins in code</a:t>
            </a:r>
          </a:p>
          <a:p>
            <a:r>
              <a:rPr lang="en-US" altLang="zh-CN" sz="1600" dirty="0">
                <a:latin typeface="Raleway" pitchFamily="2" charset="0"/>
              </a:rPr>
              <a:t>Lots of accidental double spaces</a:t>
            </a:r>
          </a:p>
        </p:txBody>
      </p:sp>
      <p:pic>
        <p:nvPicPr>
          <p:cNvPr id="9" name="图片 8" descr="电脑软件的截图&#10;&#10;AI 生成的内容可能不正确。">
            <a:extLst>
              <a:ext uri="{FF2B5EF4-FFF2-40B4-BE49-F238E27FC236}">
                <a16:creationId xmlns:a16="http://schemas.microsoft.com/office/drawing/2014/main" id="{56E819DB-9E92-4C2B-9B3B-603D3718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94" t="8465" r="35237" b="14301"/>
          <a:stretch>
            <a:fillRect/>
          </a:stretch>
        </p:blipFill>
        <p:spPr>
          <a:xfrm>
            <a:off x="9194291" y="10"/>
            <a:ext cx="2997708" cy="3383270"/>
          </a:xfrm>
          <a:prstGeom prst="rect">
            <a:avLst/>
          </a:prstGeom>
        </p:spPr>
      </p:pic>
      <p:pic>
        <p:nvPicPr>
          <p:cNvPr id="13" name="图片 12" descr="图形用户界面&#10;&#10;AI 生成的内容可能不正确。">
            <a:extLst>
              <a:ext uri="{FF2B5EF4-FFF2-40B4-BE49-F238E27FC236}">
                <a16:creationId xmlns:a16="http://schemas.microsoft.com/office/drawing/2014/main" id="{387004AA-2789-61B6-4E43-0A48EA77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18" t="8050" r="34822" b="14229"/>
          <a:stretch>
            <a:fillRect/>
          </a:stretch>
        </p:blipFill>
        <p:spPr>
          <a:xfrm>
            <a:off x="9192767" y="3474720"/>
            <a:ext cx="2999232" cy="3383280"/>
          </a:xfrm>
          <a:prstGeom prst="rect">
            <a:avLst/>
          </a:prstGeom>
        </p:spPr>
      </p:pic>
      <p:pic>
        <p:nvPicPr>
          <p:cNvPr id="7" name="图片 6" descr="图形用户界面, 网站&#10;&#10;AI 生成的内容可能不正确。">
            <a:extLst>
              <a:ext uri="{FF2B5EF4-FFF2-40B4-BE49-F238E27FC236}">
                <a16:creationId xmlns:a16="http://schemas.microsoft.com/office/drawing/2014/main" id="{439AFC60-D6D5-44A0-D9EC-DB6669F1C0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77" t="31780" r="40677" b="34566"/>
          <a:stretch>
            <a:fillRect/>
          </a:stretch>
        </p:blipFill>
        <p:spPr>
          <a:xfrm>
            <a:off x="6090076" y="3474720"/>
            <a:ext cx="2999232" cy="3383280"/>
          </a:xfrm>
          <a:prstGeom prst="rect">
            <a:avLst/>
          </a:prstGeom>
        </p:spPr>
      </p:pic>
      <p:pic>
        <p:nvPicPr>
          <p:cNvPr id="11" name="图片 10" descr="图形用户界面&#10;&#10;AI 生成的内容可能不正确。">
            <a:extLst>
              <a:ext uri="{FF2B5EF4-FFF2-40B4-BE49-F238E27FC236}">
                <a16:creationId xmlns:a16="http://schemas.microsoft.com/office/drawing/2014/main" id="{587F9DB4-9B1C-4A25-A1C2-1958B32E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942" t="9618" r="34299" b="13207"/>
          <a:stretch>
            <a:fillRect/>
          </a:stretch>
        </p:blipFill>
        <p:spPr>
          <a:xfrm>
            <a:off x="6090076" y="10"/>
            <a:ext cx="2999232" cy="3383270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D208B7F-BF98-FD02-D026-A5DE227081BA}"/>
              </a:ext>
            </a:extLst>
          </p:cNvPr>
          <p:cNvCxnSpPr>
            <a:cxnSpLocks/>
          </p:cNvCxnSpPr>
          <p:nvPr/>
        </p:nvCxnSpPr>
        <p:spPr>
          <a:xfrm flipH="1">
            <a:off x="7330439" y="4449814"/>
            <a:ext cx="200325" cy="149286"/>
          </a:xfrm>
          <a:prstGeom prst="straightConnector1">
            <a:avLst/>
          </a:prstGeom>
          <a:ln>
            <a:solidFill>
              <a:srgbClr val="FF7C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2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15ee6f-cc90-45d3-8c2c-cc861dcba7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851F81B139B749BDF7B266AA00D26F" ma:contentTypeVersion="11" ma:contentTypeDescription="Create a new document." ma:contentTypeScope="" ma:versionID="44278810162767ca4e3f178146c530f0">
  <xsd:schema xmlns:xsd="http://www.w3.org/2001/XMLSchema" xmlns:xs="http://www.w3.org/2001/XMLSchema" xmlns:p="http://schemas.microsoft.com/office/2006/metadata/properties" xmlns:ns3="5a15ee6f-cc90-45d3-8c2c-cc861dcba7bf" targetNamespace="http://schemas.microsoft.com/office/2006/metadata/properties" ma:root="true" ma:fieldsID="58a5c4df4baa50ee1c4cfb5317258804" ns3:_="">
    <xsd:import namespace="5a15ee6f-cc90-45d3-8c2c-cc861dcba7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5ee6f-cc90-45d3-8c2c-cc861dcba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E079A9-D8A3-4569-A175-171FAF5D85E0}">
  <ds:schemaRefs>
    <ds:schemaRef ds:uri="http://purl.org/dc/terms/"/>
    <ds:schemaRef ds:uri="http://schemas.microsoft.com/office/infopath/2007/PartnerControls"/>
    <ds:schemaRef ds:uri="5a15ee6f-cc90-45d3-8c2c-cc861dcba7bf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8DBF47-AD2B-457B-A4A8-8E93FE01D0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15ee6f-cc90-45d3-8c2c-cc861dcba7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D0F3DA-7918-4DCA-A857-37BAC4FB3D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438</Words>
  <Application>Microsoft Macintosh PowerPoint</Application>
  <PresentationFormat>Widescreen</PresentationFormat>
  <Paragraphs>82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等线 Light</vt:lpstr>
      <vt:lpstr>Arial</vt:lpstr>
      <vt:lpstr>Calibri</vt:lpstr>
      <vt:lpstr>Raleway</vt:lpstr>
      <vt:lpstr>Office 主题​​</vt:lpstr>
      <vt:lpstr>Leon’s Third Subject</vt:lpstr>
      <vt:lpstr>Visuals</vt:lpstr>
      <vt:lpstr>Text</vt:lpstr>
      <vt:lpstr>Articles</vt:lpstr>
      <vt:lpstr>Articles Continued</vt:lpstr>
      <vt:lpstr>Nitpicks</vt:lpstr>
      <vt:lpstr>Nitpicks Continued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Guo. P</dc:creator>
  <cp:lastModifiedBy>Guo. P</cp:lastModifiedBy>
  <cp:revision>8</cp:revision>
  <dcterms:created xsi:type="dcterms:W3CDTF">2025-12-15T14:01:43Z</dcterms:created>
  <dcterms:modified xsi:type="dcterms:W3CDTF">2025-12-15T18:30:31Z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0x010100DE851F81B139B749BDF7B266AA00D26F</vt:lpwstr>
  </property>
</Properties>
</file>